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1e8be438154339" /><Relationship Type="http://schemas.openxmlformats.org/officeDocument/2006/relationships/extended-properties" Target="/docProps/app.xml" Id="R4e63106682d94b58" /><Relationship Type="http://schemas.openxmlformats.org/officeDocument/2006/relationships/officeDocument" Target="/ppt/presentation.xml" Id="R2bba5d26af42418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f0202e59d940bd"/>
  </p:sldMasterIdLst>
  <p:notesMasterIdLst>
    <p:notesMasterId xmlns:r="http://schemas.openxmlformats.org/officeDocument/2006/relationships" r:id="R01213f9516404403"/>
  </p:notesMasterIdLst>
  <p:sldIdLst>
    <p:sldId xmlns:r="http://schemas.openxmlformats.org/officeDocument/2006/relationships" id="256" r:id="R7154dcb8207044ff"/>
    <p:sldId xmlns:r="http://schemas.openxmlformats.org/officeDocument/2006/relationships" id="257" r:id="R50d8fd22b7e1438c"/>
    <p:sldId xmlns:r="http://schemas.openxmlformats.org/officeDocument/2006/relationships" id="258" r:id="R3c3786288ec34e4a"/>
    <p:sldId xmlns:r="http://schemas.openxmlformats.org/officeDocument/2006/relationships" id="259" r:id="R705c6c0301f6420c"/>
    <p:sldId xmlns:r="http://schemas.openxmlformats.org/officeDocument/2006/relationships" id="260" r:id="Rf5730618d6e94310"/>
    <p:sldId xmlns:r="http://schemas.openxmlformats.org/officeDocument/2006/relationships" id="261" r:id="Re387cf0a707c497e"/>
    <p:sldId xmlns:r="http://schemas.openxmlformats.org/officeDocument/2006/relationships" id="262" r:id="Re04873bc891e4bf4"/>
    <p:sldId xmlns:r="http://schemas.openxmlformats.org/officeDocument/2006/relationships" id="263" r:id="Receddee66ee745c2"/>
    <p:sldId xmlns:r="http://schemas.openxmlformats.org/officeDocument/2006/relationships" id="264" r:id="R1d2382bbb46f465c"/>
    <p:sldId xmlns:r="http://schemas.openxmlformats.org/officeDocument/2006/relationships" id="265" r:id="R69432cb93e864fbb"/>
    <p:sldId xmlns:r="http://schemas.openxmlformats.org/officeDocument/2006/relationships" id="266" r:id="Ra8d019ed24104a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8f1d2616d449ce" /><Relationship Type="http://schemas.openxmlformats.org/officeDocument/2006/relationships/slideMaster" Target="/ppt/slideMasters/slideMaster1.xml" Id="R5ff0202e59d940bd" /><Relationship Type="http://schemas.openxmlformats.org/officeDocument/2006/relationships/notesMaster" Target="/ppt/notesMasters/notesMaster1.xml" Id="R01213f9516404403" /><Relationship Type="http://schemas.openxmlformats.org/officeDocument/2006/relationships/presProps" Target="/ppt/presProps.xml" Id="R575b748205d14b32" /><Relationship Type="http://schemas.openxmlformats.org/officeDocument/2006/relationships/tableStyles" Target="/ppt/tableStyles.xml" Id="R3e0bc00f7db44820" /><Relationship Type="http://schemas.openxmlformats.org/officeDocument/2006/relationships/slide" Target="/ppt/slides/slide1.xml" Id="R7154dcb8207044ff" /><Relationship Type="http://schemas.openxmlformats.org/officeDocument/2006/relationships/slide" Target="/ppt/slides/slide2.xml" Id="R50d8fd22b7e1438c" /><Relationship Type="http://schemas.openxmlformats.org/officeDocument/2006/relationships/slide" Target="/ppt/slides/slide3.xml" Id="R3c3786288ec34e4a" /><Relationship Type="http://schemas.openxmlformats.org/officeDocument/2006/relationships/slide" Target="/ppt/slides/slide4.xml" Id="R705c6c0301f6420c" /><Relationship Type="http://schemas.openxmlformats.org/officeDocument/2006/relationships/slide" Target="/ppt/slides/slide5.xml" Id="Rf5730618d6e94310" /><Relationship Type="http://schemas.openxmlformats.org/officeDocument/2006/relationships/slide" Target="/ppt/slides/slide6.xml" Id="Re387cf0a707c497e" /><Relationship Type="http://schemas.openxmlformats.org/officeDocument/2006/relationships/slide" Target="/ppt/slides/slide7.xml" Id="Re04873bc891e4bf4" /><Relationship Type="http://schemas.openxmlformats.org/officeDocument/2006/relationships/slide" Target="/ppt/slides/slide8.xml" Id="Receddee66ee745c2" /><Relationship Type="http://schemas.openxmlformats.org/officeDocument/2006/relationships/slide" Target="/ppt/slides/slide9.xml" Id="R1d2382bbb46f465c" /><Relationship Type="http://schemas.openxmlformats.org/officeDocument/2006/relationships/slide" Target="/ppt/slides/slide10.xml" Id="R69432cb93e864fbb" /><Relationship Type="http://schemas.openxmlformats.org/officeDocument/2006/relationships/slide" Target="/ppt/slides/slide11.xml" Id="Ra8d019ed24104a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2aea2279d748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244cfcc2ca457c" /><Relationship Type="http://schemas.openxmlformats.org/officeDocument/2006/relationships/notesMaster" Target="/ppt/notesMasters/notesMaster1.xml" Id="Rb16ebd13c53d44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22f7d26efc483b" /><Relationship Type="http://schemas.openxmlformats.org/officeDocument/2006/relationships/notesMaster" Target="/ppt/notesMasters/notesMaster1.xml" Id="R298e02bb821846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1a445d67944c4a" /><Relationship Type="http://schemas.openxmlformats.org/officeDocument/2006/relationships/notesMaster" Target="/ppt/notesMasters/notesMaster1.xml" Id="R2da8604a83ef49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05edc6c73d47f9" /><Relationship Type="http://schemas.openxmlformats.org/officeDocument/2006/relationships/notesMaster" Target="/ppt/notesMasters/notesMaster1.xml" Id="R552760b16d874e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a0a35831694aa2" /><Relationship Type="http://schemas.openxmlformats.org/officeDocument/2006/relationships/notesMaster" Target="/ppt/notesMasters/notesMaster1.xml" Id="Rfde31fabb78641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21e9b28bcf4f7d" /><Relationship Type="http://schemas.openxmlformats.org/officeDocument/2006/relationships/notesMaster" Target="/ppt/notesMasters/notesMaster1.xml" Id="R9646e1a7124a47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feecdbbab7f46e2" /><Relationship Type="http://schemas.openxmlformats.org/officeDocument/2006/relationships/notesMaster" Target="/ppt/notesMasters/notesMaster1.xml" Id="R5d95023c376346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ba5a9a85814bd4" /><Relationship Type="http://schemas.openxmlformats.org/officeDocument/2006/relationships/notesMaster" Target="/ppt/notesMasters/notesMaster1.xml" Id="Rf21f033264264e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70cb72c3b74c68" /><Relationship Type="http://schemas.openxmlformats.org/officeDocument/2006/relationships/notesMaster" Target="/ppt/notesMasters/notesMaster1.xml" Id="Rba497aa5edcc43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d3a664d27c46da" /><Relationship Type="http://schemas.openxmlformats.org/officeDocument/2006/relationships/notesMaster" Target="/ppt/notesMasters/notesMaster1.xml" Id="R73e374253ba14a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9bae0072e84b50" /><Relationship Type="http://schemas.openxmlformats.org/officeDocument/2006/relationships/notesMaster" Target="/ppt/notesMasters/notesMaster1.xml" Id="R4aa65520e61b4d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e1c4d2d251441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40457a190a4ec4" /><Relationship Type="http://schemas.openxmlformats.org/officeDocument/2006/relationships/slideLayout" Target="/ppt/slideLayouts/slideLayout1.xml" Id="R26e1380b165745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e1380b165745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a1b1ba73a540f2" /><Relationship Type="http://schemas.openxmlformats.org/officeDocument/2006/relationships/image" Target="/ppt/media/image.png" Id="R0170da8ac5ec440d" /><Relationship Type="http://schemas.openxmlformats.org/officeDocument/2006/relationships/notesSlide" Target="/ppt/notesSlides/notesSlide1.xml" Id="R60fdbf87114643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5e1c80b7dc40d9" /><Relationship Type="http://schemas.openxmlformats.org/officeDocument/2006/relationships/notesSlide" Target="/ppt/notesSlides/notesSlide2.xml" Id="Rfbe1c9bd9a5a41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22c0ee5a0488a" /><Relationship Type="http://schemas.openxmlformats.org/officeDocument/2006/relationships/notesSlide" Target="/ppt/notesSlides/notesSlide3.xml" Id="R89f8561e074a49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0b4525769446ca" /><Relationship Type="http://schemas.openxmlformats.org/officeDocument/2006/relationships/notesSlide" Target="/ppt/notesSlides/notesSlide4.xml" Id="R8d4b42fe62e94fc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6b986046fc4866" /><Relationship Type="http://schemas.openxmlformats.org/officeDocument/2006/relationships/notesSlide" Target="/ppt/notesSlides/notesSlide5.xml" Id="R75df25f895d341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3b7e6d00a4a5c" /><Relationship Type="http://schemas.openxmlformats.org/officeDocument/2006/relationships/notesSlide" Target="/ppt/notesSlides/notesSlide6.xml" Id="R7dad35c70d6545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1c15f3d924531" /><Relationship Type="http://schemas.openxmlformats.org/officeDocument/2006/relationships/notesSlide" Target="/ppt/notesSlides/notesSlide7.xml" Id="R058e78f32f554e7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06e07186da4c5f" /><Relationship Type="http://schemas.openxmlformats.org/officeDocument/2006/relationships/notesSlide" Target="/ppt/notesSlides/notesSlide8.xml" Id="R657d7e6d7f5140c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e4dc705c754110" /><Relationship Type="http://schemas.openxmlformats.org/officeDocument/2006/relationships/notesSlide" Target="/ppt/notesSlides/notesSlide9.xml" Id="R765b5833dcda4c0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edad9c3454ad1" /><Relationship Type="http://schemas.openxmlformats.org/officeDocument/2006/relationships/notesSlide" Target="/ppt/notesSlides/notesSlide10.xml" Id="Rf1f2a2d704434ee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d3e4235724915" /><Relationship Type="http://schemas.openxmlformats.org/officeDocument/2006/relationships/notesSlide" Target="/ppt/notesSlides/notesSlide11.xml" Id="R1f8b1f446a2f40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0CD6A9-151F-4D0A-9D39-1CC1A018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3BF87-6F20-41FC-B821-D6DE971A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E37DC2-A62C-43F4-8145-FF50EA0F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Kindergarten Physical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E380E7-2EA7-4F35-B859-E36CE0246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Coach Mia guides five-year-olds through a playful obstacle course and a calm cool-down.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CE64D-3094-448F-9255-E68246BD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C7854-FA7D-4DA0-9D0C-32063BC12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02F44-CE06-455C-B4EF-BA2A77C9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E7EC1-46F5-4A60-B53D-062BEBF45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70da8ac5ec440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515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C0D8CC-FAD2-4B57-93A1-4AA0F1BB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B1EF45-111E-425A-9FC4-1947E1B9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2F93E7-8EAF-4D71-914B-BAEEB582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A609B-5028-4302-AF1D-F4233A3E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DC027B-A4B9-4927-889A-B8C0951A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kindergarten physical education lesson pl…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D9244-0FE7-4262-8EDB-61CEBC8AC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C63484-9F43-4FE1-AEC9-5F5EF58E8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4FC08-95C4-41AA-A860-DE663B90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5CF9C2-0608-4D6A-9FC8-557E8869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with animal moves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547ABF-81D6-421F-83AB-BC79D8FEF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4658E1-7559-4A9F-8E5D-CCB86518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72C0C0-BE3E-49CC-A456-5771B2EE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Skill Practice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E1743C-D6AD-4807-BB6B-78B69853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safe jumping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0C462C-9F2C-4020-B2FE-2CE872F8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65D392-654F-43B3-8D79-D5F93D23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8796C0-BD97-4EBD-B3B0-D6E8A3D0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Game 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614888-9436-41DD-BC12-2EB275C3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Try a relay game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FCE2E-52C7-4D13-87AE-5F90957E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8753B9-45D7-4A9B-B495-5EE2FFF0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133234-2FFB-44E9-834A-E68DCF91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Cool-Down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28AB69-A069-4A25-B38E-0B358348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balance challenges</a:t>
            </a:r>
          </a:p>
        </p:txBody>
      </p:sp>
    </p:spTree>
    <p:extLst>
      <p:ext uri="{BB962C8B-B14F-4D97-AF65-F5344CB8AC3E}">
        <p14:creationId xmlns:p14="http://schemas.microsoft.com/office/powerpoint/2010/main" val="12368053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99CADD-7BFB-4083-917A-F26BF5D9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B7C1C-0027-4387-8473-B35FD764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4C5388-B5C0-42BB-ACC4-FAA054B3D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FAA0DB-E9A1-4CFF-834C-205E8DF2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98E3BA-65B1-4B36-A8BB-ECD677901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Active play with clear routines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BD91F-2F68-4B94-A415-EFE4FEE9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8C3CE-C76D-40FE-AF01-8DCD993A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81151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775FF0-7598-493D-AE43-359699B39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71F7B-A537-4C66-BE6E-24306E58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95B0A7-78E0-48B5-B710-A458CEAF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F2BC98-9CCC-432E-A299-AFA3DD76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635D4F-48CE-4417-A853-3F4E4563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kindergarten physical education lesson pl…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62751-E864-4A99-BF9D-E18418E4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63CCB-9F9E-4EE0-90F9-469BD60D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276AE9-5718-4D39-BF96-8CC539C9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5C8AC-C659-436B-86AD-43593F26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kindergarten physical education lesson pl…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DEBBC-5612-43B5-B69C-97106004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79B5E-9B55-4471-9231-C293B60A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2BDFEF-7561-41EE-92A0-89C8B18B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8A66A8-C027-45B7-A886-878781F1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713A88-0CD0-4DB9-B4C7-FA64F283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Active play with clear routines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1B9D7A-2301-4A5C-83B3-9DAB70ED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9FDB10-6567-4756-9AC0-D5213B0A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2EE869-0B04-46EF-AF4C-19148CED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288D46-5A20-48AF-B2A4-52F5D5E2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7C5648-76A1-4CD2-9CB4-E616291F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Finish with stretches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AC3538-9942-4D7F-BB91-76E9D30D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356037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0EA37E-8BC1-496B-9323-A5D2E374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2B7FB4-A3A7-4D0F-A0CD-27BA62DA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6C42F-36EA-4114-BCA1-0C40B994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5DA61-3F3F-4283-AAEA-46E96732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4EA6B4-1811-4418-A195-75BD99D6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AB2C20-C1E1-484C-9A6D-5D18CBC2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780A6-0AB9-4F5B-A6D3-AE7E28D49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6AB66E-C952-4384-BBDA-A871583D3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C17111-BA59-4C2A-8851-933356F6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 up with animal moves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D07B6-0F6C-4678-96DC-BEBA8FCD4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9AF5CE-6331-4608-A0E9-34547A43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B20AF0-6FDD-47BC-A0A8-866A3DDC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EED78B-EDE9-4E31-8E21-199C561A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 safe jumping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08C41-99A0-4A16-8724-27F98013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5DBEE-6942-48DA-A327-14522C97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01A0EE-AD5D-47D0-B6B3-03CF7660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0B238-5F07-4757-B2C6-E0BCDCF6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Try a relay game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2CA46A-5895-4902-A372-E049D4B5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8325E8-9588-46D4-B4B4-BD115285C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4605E4-890F-455F-B356-611F1EA41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1287E9-216D-43BB-9506-725E4685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balance challenges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1C4BC9-87F3-4DCA-B3EC-D9274C9B5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C0481E-983B-4BF1-9B01-246DD3CC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C01029-4245-446C-AA3C-C049CCD36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A7F20A-6775-4A33-9F9C-90976E0A3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Finish with stretches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FC0C8A-1962-4F82-9269-5ED7ED4E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764917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425E87-E543-48BC-9808-1DE6AFEAC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13321-0811-4821-9BEC-9584D7EF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6ABA06-2728-463A-88C5-885F23CD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831108-0082-4C81-AE83-3C6C52B6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06195-BEE1-45E1-80A5-6F2D5FD7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kindergarten physical education lesson pl…: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907E1-C411-451F-81EA-28543F78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BEC54-6594-46CA-A963-2729C68F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9C9FDC-21FA-469E-88EB-24494091F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ACC62B-9D1C-46E5-9BA0-95DA8D188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start the lesson restless and unsure of the rules.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7EEC0-0EBE-4866-AE08-F24B33B1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51502-3CAD-4C39-960B-A5E811D80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Activity stations feel uneven and hard to manage.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6595C-723B-43E4-8385-4535D570D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764906-5113-497A-8F56-BF50D70E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Transitions take too long between each movement task.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B8A374-6B19-4E33-B657-8C49DDC1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CD8B42-E561-42FA-956C-41FB9DD18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9A5A61-71B1-47BE-B13E-E3DD1A5C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AB43EE-AEB9-4EEB-9A8A-E0A50E1C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Children follow a steady routine from warm-up to cool-down.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517D07-B91A-4310-B61D-2A743C9AC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A9027C-60D4-4E76-97F4-B5958184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station has a clear purpose and simple direction.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96CBBD-3729-4684-B8DA-435BEBF9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B1DEBE-428E-4B70-AA42-7D1303D7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stays engaged with easy, playful movement changes.</a:t>
            </a:r>
          </a:p>
        </p:txBody>
      </p:sp>
    </p:spTree>
    <p:extLst>
      <p:ext uri="{BB962C8B-B14F-4D97-AF65-F5344CB8AC3E}">
        <p14:creationId xmlns:p14="http://schemas.microsoft.com/office/powerpoint/2010/main" val="16315371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7EBC0-4AE0-4541-A692-151DFC45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9ADDCF-50A0-4B0D-93ED-0FDC0B14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27F98F-7198-450B-8ABB-CCE9D1E9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BB8B09-C734-442D-88B0-132B1E10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90537-D382-459D-9999-B171CC33F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604D0-0B18-4F49-9146-6CB48F77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988B3-64FE-46DE-8FEB-53EB3665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237FC0-8744-4ADA-A8A4-F14F6702E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303AC5-2F23-4729-A756-8FFFB757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KINDERGARTEN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041790-62BE-489D-ACA7-7EFA1616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class plan that keeps young children moving and attentive.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A8969-D32B-4EAC-B3AD-03667FB1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9507D1-9A8D-4EE0-A073-30DFCC33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B4C9C9-043B-4E05-9449-A7C5BB0B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39DDC8-D98D-4BAF-A0FB-593C6FC9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PE INSTRUCTORS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C936CD-EE4D-4FA1-9285-541FEC12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 structure for introducing basic movement skills in a fun way.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5661B-638C-432B-A5EA-40D2E40FA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B00785-E425-4B9D-9BC7-FE301A8A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244D5B-B9D6-4F24-8858-07513299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9369F-CB1C-4C6E-9C0A-ACF0728A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SCHOOL STAFF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10E4C-B19C-4508-9745-C2C03BA8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that supports safe, organized activity time.</a:t>
            </a:r>
          </a:p>
        </p:txBody>
      </p:sp>
    </p:spTree>
    <p:extLst>
      <p:ext uri="{BB962C8B-B14F-4D97-AF65-F5344CB8AC3E}">
        <p14:creationId xmlns:p14="http://schemas.microsoft.com/office/powerpoint/2010/main" val="4949324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A6FF8B5-4D5B-446C-A796-2D01CFC0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00A37-A2CC-47FA-8968-8D5246FF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A5F937-DDE5-4E26-93F4-6ABD1F5B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61E2D-590E-4891-8092-A04A7905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52764-545F-48E3-9E41-121E4853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AF74E0-ABEB-447F-832C-BCB6071B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68A4D-A2B7-4E57-AD29-894EA17E3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B9DBB6-CE95-4EFB-84F4-6D4B2B8A6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48F582-C7D9-4BF1-8446-49C82DBB6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37AC49-FD93-4513-B2F6-05AF44BE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F9199-F994-4705-B855-1AF1435D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 up with animal moves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8DE403-0218-472A-AF39-12115F45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BED0EC-866F-4BD9-B96B-355299A0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271576-9283-4829-B76F-3DE147AA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5C5D6-79CB-4B80-8876-43FDF932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418CFA-EBE0-40F6-B787-A4ABC005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A8F4EA-EA54-4CAB-B784-BC6A3958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 safe jumping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4EF97F-8BF4-4278-9CEF-80E1B8199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6F444E-AF86-4FC2-9A67-64BD2921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6966DA-1E9A-4A68-8744-1E7D06F0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4DF7AD-9A2D-45D9-A798-50FC7047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639DBC-4F96-42AE-9661-7E914537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B474B5-7B3E-4F96-B106-5D50466C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Try a relay game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83FC81-7A2D-4E33-A9E4-892887C1A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E0ED46-0684-4023-A809-2F5077C3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033A5F5-4E9A-419E-BA65-FE1D890B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5A2339-58F1-4FC8-B952-58A87039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089754-9B1A-4DE3-AF42-9749DE58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877E86-20C8-4F87-9160-1F3CBAAF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37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balance challenges</a:t>
            </a:r>
          </a:p>
        </p:txBody>
      </p:sp>
    </p:spTree>
    <p:extLst>
      <p:ext uri="{BB962C8B-B14F-4D97-AF65-F5344CB8AC3E}">
        <p14:creationId xmlns:p14="http://schemas.microsoft.com/office/powerpoint/2010/main" val="8461093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E9A55-E518-4656-B101-DD1ECCE5D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789E2-20E0-4815-877C-9C09CF50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632D21-7EBB-49A1-AC28-60432DFE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0B967-D735-4017-918B-623E8856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9983FD-1434-43F1-81F1-CAD779529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7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kindergarten physical education lesson pl…: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3F183-FB53-4951-9997-85C353A8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0B04ED-88EF-4E53-8B92-ED03115A9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72B765-BE88-4BCF-9F00-7095A761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Lina keep her kindergarten class active, focused, and safe in one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DF572C-1C9D-43B1-BD6C-539777A2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61046-513C-4FD0-AA3E-AC7EA4D1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4A98B-3F61-40E4-93BB-B3426F93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ACE17D-BB8C-4684-A849-0B0588578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safe jumping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EB8BC0-792A-4E12-8F74-CE0764B48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0F56BB-B079-46B3-9DB8-060A35D25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CC633A-346B-44DB-AB14-3A6F8D8D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Try a relay game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25B357-04CF-47E9-B25A-611EC350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A8449D-B764-4790-9897-AB980CD24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79233A-FF43-4CA1-99D1-F29F8564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Finish with stretches</a:t>
            </a:r>
          </a:p>
        </p:txBody>
      </p:sp>
    </p:spTree>
    <p:extLst>
      <p:ext uri="{BB962C8B-B14F-4D97-AF65-F5344CB8AC3E}">
        <p14:creationId xmlns:p14="http://schemas.microsoft.com/office/powerpoint/2010/main" val="17900058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EC98AB-7C9A-4357-8464-243ABE2CC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5A1573-3203-43D3-8D7D-DC7841EE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E8E5B0-D225-41EF-908F-C3C60F02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28CF66-7812-4341-8090-A2C03B8C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17E983-EF7D-4404-9E68-03DC4C3D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9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kindergarten physical education lesson pl…: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B5723-2E51-42FB-9A66-030AD083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BB06C-615A-4485-99A7-770A43FE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1F7A71-E8F6-49E1-A57F-6271E1FDA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80278-990F-469A-AFFA-ADA6C5A75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 up with animal moves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62B32-E655-4084-8FC3-002E7840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0354F4-9978-48BE-A333-B077811D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5274AF-1C03-4293-944A-8D70E8A5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18EE0E-6038-4FA4-9FCF-B67869F1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3F5E45-4C3F-4EFE-A2FA-765B93AC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 safe jumping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4F77CA-9D9C-45B5-9F28-FBA347CE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77FDDF-6CDD-4455-B744-956570037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D3A8F-0DA7-41B3-8D3D-A23221D5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05E55B-AE84-46E5-AACA-4D158031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E59EB1-F1E5-4180-A270-C6DEAB75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Try a relay game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B2BC1F-5EBA-43B4-A929-77E813D7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0371EC-663D-40DC-8EA1-4CFA5D25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19DB54-21EA-4C70-9210-7789AC928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3C32D3-FF1F-4573-A83F-5B640550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B98D6F-3FCC-4EDB-9030-2BD7FB3C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Finish with stretches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43647A-7C53-4DBC-BC0D-65ABDE0C6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367798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D99EA9-B193-4D49-8FA4-467824FC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A5FD9-09FA-46FB-A078-D68B7ED5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DDCFE2-0616-4CC1-9706-C66FF3AB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Playful movement makes learning feel easy.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85C86-16D2-4F98-92B8-02CCD4F0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69FB9C-B296-47C2-8B03-5BB1863A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C313A-36C4-4203-B61A-AEF5022D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8ABD8F-4338-4AB9-A4FE-3DA52148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790359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2026-10-01T23:36:53.9560000Z</dcterms:created>
  <dcterms:modified xsi:type="dcterms:W3CDTF">2026-10-01T23:36:53.9560000Z</dcterms:modified>
</coreProperties>
</file>