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46ba8c3b5b48fa" /><Relationship Type="http://schemas.openxmlformats.org/officeDocument/2006/relationships/extended-properties" Target="/docProps/app.xml" Id="R99341ab6345b488d" /><Relationship Type="http://schemas.openxmlformats.org/officeDocument/2006/relationships/officeDocument" Target="/ppt/presentation.xml" Id="R4921e20c40b94e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45000280b34106"/>
  </p:sldMasterIdLst>
  <p:notesMasterIdLst>
    <p:notesMasterId xmlns:r="http://schemas.openxmlformats.org/officeDocument/2006/relationships" r:id="R00fb8a8a64334942"/>
  </p:notesMasterIdLst>
  <p:sldIdLst>
    <p:sldId xmlns:r="http://schemas.openxmlformats.org/officeDocument/2006/relationships" id="256" r:id="Rcd9ec4ef24c743da"/>
    <p:sldId xmlns:r="http://schemas.openxmlformats.org/officeDocument/2006/relationships" id="257" r:id="R05c3eb89ad82418f"/>
    <p:sldId xmlns:r="http://schemas.openxmlformats.org/officeDocument/2006/relationships" id="258" r:id="R7cb8d5f27cc84279"/>
    <p:sldId xmlns:r="http://schemas.openxmlformats.org/officeDocument/2006/relationships" id="259" r:id="R13956b5129d54927"/>
    <p:sldId xmlns:r="http://schemas.openxmlformats.org/officeDocument/2006/relationships" id="260" r:id="Re2aa611f097741c5"/>
    <p:sldId xmlns:r="http://schemas.openxmlformats.org/officeDocument/2006/relationships" id="261" r:id="R5ad2bac67862429f"/>
    <p:sldId xmlns:r="http://schemas.openxmlformats.org/officeDocument/2006/relationships" id="262" r:id="R4c1230147ea24c6b"/>
    <p:sldId xmlns:r="http://schemas.openxmlformats.org/officeDocument/2006/relationships" id="263" r:id="R5d6809ca1f3247f4"/>
    <p:sldId xmlns:r="http://schemas.openxmlformats.org/officeDocument/2006/relationships" id="264" r:id="R5c0a7f85544447c7"/>
    <p:sldId xmlns:r="http://schemas.openxmlformats.org/officeDocument/2006/relationships" id="265" r:id="R1df8350d75a64da2"/>
    <p:sldId xmlns:r="http://schemas.openxmlformats.org/officeDocument/2006/relationships" id="266" r:id="R8f1bdd771f114f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999b6c3dc24454" /><Relationship Type="http://schemas.openxmlformats.org/officeDocument/2006/relationships/slideMaster" Target="/ppt/slideMasters/slideMaster1.xml" Id="Rf645000280b34106" /><Relationship Type="http://schemas.openxmlformats.org/officeDocument/2006/relationships/notesMaster" Target="/ppt/notesMasters/notesMaster1.xml" Id="R00fb8a8a64334942" /><Relationship Type="http://schemas.openxmlformats.org/officeDocument/2006/relationships/presProps" Target="/ppt/presProps.xml" Id="Rb312e1a70f034d81" /><Relationship Type="http://schemas.openxmlformats.org/officeDocument/2006/relationships/tableStyles" Target="/ppt/tableStyles.xml" Id="R0b93f789b7264258" /><Relationship Type="http://schemas.openxmlformats.org/officeDocument/2006/relationships/slide" Target="/ppt/slides/slide1.xml" Id="Rcd9ec4ef24c743da" /><Relationship Type="http://schemas.openxmlformats.org/officeDocument/2006/relationships/slide" Target="/ppt/slides/slide2.xml" Id="R05c3eb89ad82418f" /><Relationship Type="http://schemas.openxmlformats.org/officeDocument/2006/relationships/slide" Target="/ppt/slides/slide3.xml" Id="R7cb8d5f27cc84279" /><Relationship Type="http://schemas.openxmlformats.org/officeDocument/2006/relationships/slide" Target="/ppt/slides/slide4.xml" Id="R13956b5129d54927" /><Relationship Type="http://schemas.openxmlformats.org/officeDocument/2006/relationships/slide" Target="/ppt/slides/slide5.xml" Id="Re2aa611f097741c5" /><Relationship Type="http://schemas.openxmlformats.org/officeDocument/2006/relationships/slide" Target="/ppt/slides/slide6.xml" Id="R5ad2bac67862429f" /><Relationship Type="http://schemas.openxmlformats.org/officeDocument/2006/relationships/slide" Target="/ppt/slides/slide7.xml" Id="R4c1230147ea24c6b" /><Relationship Type="http://schemas.openxmlformats.org/officeDocument/2006/relationships/slide" Target="/ppt/slides/slide8.xml" Id="R5d6809ca1f3247f4" /><Relationship Type="http://schemas.openxmlformats.org/officeDocument/2006/relationships/slide" Target="/ppt/slides/slide9.xml" Id="R5c0a7f85544447c7" /><Relationship Type="http://schemas.openxmlformats.org/officeDocument/2006/relationships/slide" Target="/ppt/slides/slide10.xml" Id="R1df8350d75a64da2" /><Relationship Type="http://schemas.openxmlformats.org/officeDocument/2006/relationships/slide" Target="/ppt/slides/slide11.xml" Id="R8f1bdd771f114f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491d8757a842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0bd6fb3c9f4afb" /><Relationship Type="http://schemas.openxmlformats.org/officeDocument/2006/relationships/notesMaster" Target="/ppt/notesMasters/notesMaster1.xml" Id="Rabf9f8a2801a46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d08f8666204024" /><Relationship Type="http://schemas.openxmlformats.org/officeDocument/2006/relationships/notesMaster" Target="/ppt/notesMasters/notesMaster1.xml" Id="Rfb9a3eb03b9f47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1c511a037b43ad" /><Relationship Type="http://schemas.openxmlformats.org/officeDocument/2006/relationships/notesMaster" Target="/ppt/notesMasters/notesMaster1.xml" Id="R50b2ded2359441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e659edf0084084" /><Relationship Type="http://schemas.openxmlformats.org/officeDocument/2006/relationships/notesMaster" Target="/ppt/notesMasters/notesMaster1.xml" Id="Rd2f9a14d23d64f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01352899554a30" /><Relationship Type="http://schemas.openxmlformats.org/officeDocument/2006/relationships/notesMaster" Target="/ppt/notesMasters/notesMaster1.xml" Id="R824320878ad743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2e1736013646f9" /><Relationship Type="http://schemas.openxmlformats.org/officeDocument/2006/relationships/notesMaster" Target="/ppt/notesMasters/notesMaster1.xml" Id="Rc8b047d206424e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ff5156e8af416a" /><Relationship Type="http://schemas.openxmlformats.org/officeDocument/2006/relationships/notesMaster" Target="/ppt/notesMasters/notesMaster1.xml" Id="R06045ff4eca34b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f8093375d94127" /><Relationship Type="http://schemas.openxmlformats.org/officeDocument/2006/relationships/notesMaster" Target="/ppt/notesMasters/notesMaster1.xml" Id="R3829c5d08be14ff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ae3f3eafb44085" /><Relationship Type="http://schemas.openxmlformats.org/officeDocument/2006/relationships/notesMaster" Target="/ppt/notesMasters/notesMaster1.xml" Id="Ra9f46beb9e5746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e573f1c90294b78" /><Relationship Type="http://schemas.openxmlformats.org/officeDocument/2006/relationships/notesMaster" Target="/ppt/notesMasters/notesMaster1.xml" Id="R9718ae9ae0ab49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7b4838f45740c6" /><Relationship Type="http://schemas.openxmlformats.org/officeDocument/2006/relationships/notesMaster" Target="/ppt/notesMasters/notesMaster1.xml" Id="Rb7fcb9135fcd4e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0ae50fb7c240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919efcab82489e" /><Relationship Type="http://schemas.openxmlformats.org/officeDocument/2006/relationships/slideLayout" Target="/ppt/slideLayouts/slideLayout1.xml" Id="R59714e59f7e143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714e59f7e143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250405b2974b09" /><Relationship Type="http://schemas.openxmlformats.org/officeDocument/2006/relationships/image" Target="/ppt/media/image.png" Id="R1348aec034c84117" /><Relationship Type="http://schemas.openxmlformats.org/officeDocument/2006/relationships/notesSlide" Target="/ppt/notesSlides/notesSlide1.xml" Id="Raaaa664ad5e544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315127789343c6" /><Relationship Type="http://schemas.openxmlformats.org/officeDocument/2006/relationships/notesSlide" Target="/ppt/notesSlides/notesSlide2.xml" Id="R74e91a37271a4e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5973ec2ec408f" /><Relationship Type="http://schemas.openxmlformats.org/officeDocument/2006/relationships/notesSlide" Target="/ppt/notesSlides/notesSlide3.xml" Id="Rfff75c939b2b40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d1058ffe0f40da" /><Relationship Type="http://schemas.openxmlformats.org/officeDocument/2006/relationships/notesSlide" Target="/ppt/notesSlides/notesSlide4.xml" Id="Rfdfacb641de84f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82f1b74816476e" /><Relationship Type="http://schemas.openxmlformats.org/officeDocument/2006/relationships/notesSlide" Target="/ppt/notesSlides/notesSlide5.xml" Id="R3b7b765cc34548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57493476f4d2e" /><Relationship Type="http://schemas.openxmlformats.org/officeDocument/2006/relationships/notesSlide" Target="/ppt/notesSlides/notesSlide6.xml" Id="R5650e88ff2b645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24da5752e4185" /><Relationship Type="http://schemas.openxmlformats.org/officeDocument/2006/relationships/notesSlide" Target="/ppt/notesSlides/notesSlide7.xml" Id="Rccad6de144bf48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4e430de624fe7" /><Relationship Type="http://schemas.openxmlformats.org/officeDocument/2006/relationships/notesSlide" Target="/ppt/notesSlides/notesSlide8.xml" Id="R1085a925f8154b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b59ddd5f6d41df" /><Relationship Type="http://schemas.openxmlformats.org/officeDocument/2006/relationships/notesSlide" Target="/ppt/notesSlides/notesSlide9.xml" Id="R6b481de2ef0e46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d25c982ad44016" /><Relationship Type="http://schemas.openxmlformats.org/officeDocument/2006/relationships/notesSlide" Target="/ppt/notesSlides/notesSlide10.xml" Id="R4d162344fd5b416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88555ee33450d" /><Relationship Type="http://schemas.openxmlformats.org/officeDocument/2006/relationships/notesSlide" Target="/ppt/notesSlides/notesSlide11.xml" Id="R9cb5b314da424c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3AD50-9809-40BB-8564-27ECF58FE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25A7D-CD5B-4335-8158-06F7DEF8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D9F21-6F30-43C7-93C1-DC2C0FF3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Kling AI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51922-13DB-4D35-ACE8-B6CAFEB9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first scene to final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B92A37-BB7A-47A2-878F-ED6AEA8C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CA831D-638E-4823-90F5-25F2BD90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252CB0-610A-4E3A-8B22-B2026A43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835DFB-CED0-4790-B6AC-3C9586987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8aec034c8411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376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DD16E2-5A4F-476F-AF2F-E3318322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C1027-B998-4BBC-8D9A-CF606A73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E1F135-6E0B-487A-AD05-6945E622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22F3EA-6340-445E-936A-648BF758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02654-8000-4E02-B6D5-92D323F7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kling ai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D656BE-9292-48AF-A492-4D11BBC6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38CB2-A919-428B-8343-E0004903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C067B-5335-4C4B-AD40-EB08F3E3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B8AEA3-FF66-44B6-817C-8FC0C293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3050FE-A8B5-451F-819E-471534B32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E53A10-22DF-4B42-9BC5-69D65F35C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EA13D-D0FA-4B4F-A011-9A0344AB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A2B40-E02E-4872-AA67-E3F97279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E4DE7-CE0C-4B72-94A0-89C14F74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CFB939-07C6-4805-8E70-6B51D065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A8BED2-0DA2-49B3-B07F-25B7E054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6E8746-239F-488C-AF94-F3D42676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10AB04-1D32-4F4E-9092-08C136225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348E91-262A-4A6C-83A9-748D802F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44BA92-CBB4-409A-9A28-514F6D33C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D352F8-C46E-459B-9947-8BF06A0C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3522594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0040CF-CC14-415B-8975-9721361F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3B2554-EE76-4BFE-9439-E6A206112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EFD99E-B21E-4E11-8DBD-EFB2FF4F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C287D-02D9-49DD-9C5D-DC6793F3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ED2E7-B221-4AAA-B76B-CB5502C4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rough film idea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6A1205-A582-4CF8-ACFF-612D1720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D7134F-2647-4F44-A90E-EE52E6A92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162940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3831CC-4B4B-46AB-A7EC-B7C0CC26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D14BDB-708E-4D05-A9FC-9A1A6F7F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DF69CB-8F3E-4F49-BC1C-CB1A153F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DAEFC-28C2-445C-8FB7-4FEB1594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ECC30-EC26-4ABD-8751-8A09DC2E5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kling ai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40266-BA08-41B1-A291-82F129EB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D96A7-0FD4-4984-B9B5-C3514961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36C80B-5F1C-498C-9486-FE13AB2B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0D31CC-3ADB-421D-B732-1B85B209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kling ai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15F9F4-78FF-4BA3-8689-D9295500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B975CF-0325-4637-9A0C-92FF0EA9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7B1D7C-1F6D-4B4B-BBFB-F5CF9FED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08A4AC-2DB0-41D9-A976-2E7EACBB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B9F6DD-43F9-417F-8759-2E9C8982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film idea into a clear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350A03-6A19-48B1-B069-A7D5BF0A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724C09-2DF2-4AF4-AD58-676DF3BE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AE7BEC-F139-493F-84DB-B4615310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3FCF90-2C10-45F9-B1E3-A308A6CE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55A4A2-2678-4497-BB2D-FC6F60C5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Refine transitions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393A43-DD7C-4840-A5AA-6877BF352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387465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487C30-CE7C-4F64-8111-0A86EA9F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8F3E3-7681-4AD1-BB8B-49D50DF6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71A3E-7FB0-4F59-A3E3-A94113EC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57059-0CA3-464F-A548-A6CD9D88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ACC4B-3716-4D1D-959F-F9FCAAD2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415AA8-0AF6-4960-9D88-DCB875F1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26F1B-9B14-4597-BD0E-EA9AB7DB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787809-7BCD-41EE-B94D-8B49ED75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BBFD70-7DFD-4E0F-831B-A4048F91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BAD9E4-4D7F-467D-9158-4917F0C26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8053DA-B4E3-4330-BB7A-5E71A4D6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31283-0417-491A-99F9-0B1A6FFF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F6BAB-1EC5-4872-AABA-DFF444AFD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FDC9C9-05AF-4447-85F8-1A08BD5E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68B6B8-0FDF-47E6-83B5-93FD63479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42907A-EE58-4200-9BEC-8B6633AB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3A22CC-52DF-4E0E-A9B1-85E96D15A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2C7F14-547F-42E5-9E21-E2CF594D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382D56-9C9C-4530-8A66-8BC98E2D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7BB913-BE56-489F-A3FC-000FFE7B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C864CE-717A-45E1-B0F4-80F86F2D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8C2F86-2C7C-40E6-A24C-76D91A27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8112D0-DC67-4661-9724-F36B721B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CA4AB5-A00D-4781-B796-77A4297A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5BD750-419F-4AED-BD6B-5F41071E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688A51-F566-4766-843B-6063939F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92494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D2E48B-0D48-4079-85FB-5FFC9FD2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2EEA2-D2C2-4A05-B237-BA2F4831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A97E34-0086-4400-B553-75E3975F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0C99F-D7F7-49FA-BB5F-91AF54B7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2569D-9411-46A2-BA54-1CAF1965E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kling ai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B90388-529C-4C2E-8724-659E86F2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700DD-B9DC-40D8-B33D-28B97A94F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256D8-C953-4A32-86DB-0B8EEF5DA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84459B-4D1F-44F2-9EBB-1B14B4CE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D1FF0-C608-4BFE-A4B6-35A2AC1A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3F986A-2297-485B-9EA1-D349807A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debates order instead of building it.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135163-D8F4-487E-9282-AB549488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8A124F-E55F-42C2-9AF4-7752ADF3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pitch lacks a clear visual path.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E26EB4-D0A8-40AF-82DC-7829614C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638C1D-588D-4727-BF14-E20FE22BD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84486E-7729-4EC4-AF19-79ACC965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19C26F-6018-4DAF-B9FE-D009D6E8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defined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8102A-0832-4BBF-AB03-74848641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91B09B-23B0-4911-B631-D99F4C02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sequence reads smoothly from start to finish.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084447-2FDA-4C96-8228-D23F26C8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5D7919-07F2-4C4B-AC7E-F9C7E57E7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 is easier to present and revise.</a:t>
            </a:r>
          </a:p>
        </p:txBody>
      </p:sp>
    </p:spTree>
    <p:extLst>
      <p:ext uri="{BB962C8B-B14F-4D97-AF65-F5344CB8AC3E}">
        <p14:creationId xmlns:p14="http://schemas.microsoft.com/office/powerpoint/2010/main" val="19474582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83588C-C4C5-48C3-A017-FF92C71A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BAF49-2BDE-4856-B556-E57D7189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23B4D-6E37-4ADA-9DCC-D4FB2A3AF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89F0F-46B4-4866-AD6C-2EBABB4F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59299F-D337-4221-BF1A-00A04E7C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E6EFE-A28E-4FFD-AE02-96FA3C61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5778F-C2C1-4D96-8C31-A9D2B350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EB411-AABE-4775-9021-AF3CED63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E3433D-DBC7-4213-8380-876971B0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0991CC-85E0-439B-A67D-193A7485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D5205A-B286-481C-B209-1B4C262B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4D4D2-BA4A-4768-AC1C-3F5636C8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58A0DB-D4CC-45A1-81FF-789088FE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E0DD19-7A83-4943-9A4C-6DA7F636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9CD8A8-4DA0-4997-B2E3-87C8BACB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shared direction for shots, timing, and scene changes.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23655-ADCB-46A6-8EFA-5CA35757F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1D51F1-5ED4-4ECC-AE44-5A24AC30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66E9B1-91D9-4144-954E-F4339A51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04E70C-EE25-4765-A525-E558702D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WRITERS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D53FD1-8A42-451B-A4AC-1B3D8B14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visual outline to present a film concept.</a:t>
            </a:r>
          </a:p>
        </p:txBody>
      </p:sp>
    </p:spTree>
    <p:extLst>
      <p:ext uri="{BB962C8B-B14F-4D97-AF65-F5344CB8AC3E}">
        <p14:creationId xmlns:p14="http://schemas.microsoft.com/office/powerpoint/2010/main" val="7067469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4C7C90-F2F3-44D9-BC11-BD4F3EF4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992147-EE7B-40DA-B962-BFBD6E42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E5CB6-83D0-46E4-BA37-F9548B2F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D7655-0A05-4EE1-B7A9-E86AC8D21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F422D0-F077-428C-AD61-4055C9F38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700673-86D1-485F-B6B2-32050ADE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F4CC0-44BE-4B12-BC2A-DE1F9782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6F2689-BB10-40C5-AAE8-497073D9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6A4165-B138-4521-9049-F5238789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4D1026-70FD-4051-A0E7-577C0929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55987F-852A-49C7-8CA1-862F004A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91206-BEDC-49DA-A338-58940759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602268-C535-4C85-9258-FBF25FEC9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27D26-7A0C-4207-B1B8-F86C0FA0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F0DA63-CAE5-4DDC-A23A-BF0718AE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EA6747-E249-497B-9139-61FDEB38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2917E5-D13B-4C88-970B-2BEA1BD1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AE2E3A-2899-4554-BA36-4F4A0CB6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5A5A40-24D0-45A2-AECF-D3678619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713336-54C9-421A-8207-BC588FAD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311033-B49A-4E40-AEBB-0CF61366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0EB56B-AB41-4000-8C2C-2A4DA23A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5139D4-9893-4A1E-BC3E-ACDC9445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0B5EDB-260B-4E87-9DF9-77D6D5436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E9306D-0D79-469F-9D9B-FA823A87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A69303-7D81-4A79-916D-B63BF4DA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EB1F13-952E-4141-8663-6B604CCD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E2D360-4C16-4C09-BEC1-226B24384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8F2B5E-DE3A-4548-AA42-295469CC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727082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DE49D0-0E5B-4A25-9F99-3FB34C8C5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DE34D9-E131-4E84-8FDF-C548EC7B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8FA4BC-24B8-4B18-B60C-A5E36956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5EA56-459B-433E-917E-2E002F43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0AA25-3C36-4CEC-9C04-987C80E69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kling ai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37BA0E-5C4D-449B-9AB1-90EA0E8A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DF47E-B9AD-4499-A008-533E58E4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E8632F-F9B3-4A3F-B841-2DE5A8139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96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short sci-fi story be organized into a clean, visual sequence?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7BBEA5-991E-4C4A-9220-A3C09888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DFF47-DFCA-4A11-977B-334880CB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3FB45F-475D-4673-B0E5-E152A94D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7468B7-6C18-4289-B725-B81C6090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A18B8A-2F51-474E-8AD5-A73C79DD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2BF35B-288F-46A4-9F74-49D5382E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2F86D0-599F-48B7-88B7-DFF4FFBF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07A6A9-991B-4A6C-AC85-1676F002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01079F-45EE-4B2A-AD85-629031CB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E39BCD-AC55-4378-978F-3815B9A2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</p:spTree>
    <p:extLst>
      <p:ext uri="{BB962C8B-B14F-4D97-AF65-F5344CB8AC3E}">
        <p14:creationId xmlns:p14="http://schemas.microsoft.com/office/powerpoint/2010/main" val="12443186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BF2878-0304-4D9B-B866-CCA29ECB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39F3F-E3EE-4403-9C72-97ACC4DE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B3BDAB-12EC-4DC3-BC57-A338B84D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69EB6-6961-4D84-8F3D-9A131E7A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0C6BF4-04E6-4198-8656-E341F557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kling ai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164446-7CB7-4F06-A837-D759E017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83F6CD-9B0B-4DCB-BC0E-A23B082E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DEE5B-4C43-4625-9BDD-7F6B2AF3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FAA15E-B069-45C5-9BBE-72FE14DC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E6218-8636-4AEE-9E6A-B1EA7D04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A19AE3-34A6-4D23-90A3-3ECA8414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BE3E02-A56A-44B4-8AF3-5A8140E7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6A7CBB-ACFC-43BA-9DF0-14151113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6EF618-1DE2-420E-A37F-C8074626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0A0EF1-D665-441A-A627-B66539C1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FDC9F-71F8-45E4-911F-47ECDF96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5564AC-DABA-408D-8908-2BA4477C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221514-B6F8-4D8C-BF4E-8A55EE8B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68860F-CF78-4DDA-B692-202DE445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529A6A-1B4D-4572-9A62-BFC997FF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B882A3-02C9-4DE5-8DDE-A797D90D9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500407-A1DE-4E28-ABF1-E093088C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F2DCC7-2E10-46E4-BBE9-6F9725F9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98162B-80C2-444A-8575-683F7B2A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CD5FC4-9274-42D5-A9BE-58E03887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232276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441AA3-4C91-44BC-84CD-0B9C6B41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FB3A09-6DA1-4BE4-A226-5F9BFC76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C245B7-E232-4130-B796-90252F15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storyboard makes the film easier to shape.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FA499C-1125-43EF-A322-696BD5412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F4A043-736C-4A99-A850-FDECAC07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1C3E12-E8AA-4278-BB14-FF130C46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D22BA-37B8-4972-B008-8DB8726A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752091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2026-10-01T20:59:41.1700000Z</dcterms:created>
  <dcterms:modified xsi:type="dcterms:W3CDTF">2026-10-01T20:59:41.1700000Z</dcterms:modified>
</coreProperties>
</file>