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2b1cd715e04531" /><Relationship Type="http://schemas.openxmlformats.org/officeDocument/2006/relationships/extended-properties" Target="/docProps/app.xml" Id="R1d81747718484bf1" /><Relationship Type="http://schemas.openxmlformats.org/officeDocument/2006/relationships/officeDocument" Target="/ppt/presentation.xml" Id="R3f567a760ce24c7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f26fbc4b254ec7"/>
  </p:sldMasterIdLst>
  <p:notesMasterIdLst>
    <p:notesMasterId xmlns:r="http://schemas.openxmlformats.org/officeDocument/2006/relationships" r:id="R1dde14752f834cb8"/>
  </p:notesMasterIdLst>
  <p:sldIdLst>
    <p:sldId xmlns:r="http://schemas.openxmlformats.org/officeDocument/2006/relationships" id="256" r:id="R301e2c99cb21426d"/>
    <p:sldId xmlns:r="http://schemas.openxmlformats.org/officeDocument/2006/relationships" id="257" r:id="Rd11fdad378d540f6"/>
    <p:sldId xmlns:r="http://schemas.openxmlformats.org/officeDocument/2006/relationships" id="258" r:id="R249a020689564cea"/>
    <p:sldId xmlns:r="http://schemas.openxmlformats.org/officeDocument/2006/relationships" id="259" r:id="R5ffe8e667f9a44b0"/>
    <p:sldId xmlns:r="http://schemas.openxmlformats.org/officeDocument/2006/relationships" id="260" r:id="Ra47fa944924648ed"/>
    <p:sldId xmlns:r="http://schemas.openxmlformats.org/officeDocument/2006/relationships" id="261" r:id="R4e40ca9ec1774190"/>
    <p:sldId xmlns:r="http://schemas.openxmlformats.org/officeDocument/2006/relationships" id="262" r:id="R504c8e60b364423e"/>
    <p:sldId xmlns:r="http://schemas.openxmlformats.org/officeDocument/2006/relationships" id="263" r:id="R9cd1e0b417334f92"/>
    <p:sldId xmlns:r="http://schemas.openxmlformats.org/officeDocument/2006/relationships" id="264" r:id="Rc449bb8da19f4635"/>
    <p:sldId xmlns:r="http://schemas.openxmlformats.org/officeDocument/2006/relationships" id="265" r:id="Rc283e70d664c4012"/>
    <p:sldId xmlns:r="http://schemas.openxmlformats.org/officeDocument/2006/relationships" id="266" r:id="R950804da418c43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ac1a1186d2a4d1b" /><Relationship Type="http://schemas.openxmlformats.org/officeDocument/2006/relationships/slideMaster" Target="/ppt/slideMasters/slideMaster1.xml" Id="R7af26fbc4b254ec7" /><Relationship Type="http://schemas.openxmlformats.org/officeDocument/2006/relationships/notesMaster" Target="/ppt/notesMasters/notesMaster1.xml" Id="R1dde14752f834cb8" /><Relationship Type="http://schemas.openxmlformats.org/officeDocument/2006/relationships/presProps" Target="/ppt/presProps.xml" Id="R83a2b8848ad5444b" /><Relationship Type="http://schemas.openxmlformats.org/officeDocument/2006/relationships/tableStyles" Target="/ppt/tableStyles.xml" Id="R6c16af4c107e4c4f" /><Relationship Type="http://schemas.openxmlformats.org/officeDocument/2006/relationships/slide" Target="/ppt/slides/slide1.xml" Id="R301e2c99cb21426d" /><Relationship Type="http://schemas.openxmlformats.org/officeDocument/2006/relationships/slide" Target="/ppt/slides/slide2.xml" Id="Rd11fdad378d540f6" /><Relationship Type="http://schemas.openxmlformats.org/officeDocument/2006/relationships/slide" Target="/ppt/slides/slide3.xml" Id="R249a020689564cea" /><Relationship Type="http://schemas.openxmlformats.org/officeDocument/2006/relationships/slide" Target="/ppt/slides/slide4.xml" Id="R5ffe8e667f9a44b0" /><Relationship Type="http://schemas.openxmlformats.org/officeDocument/2006/relationships/slide" Target="/ppt/slides/slide5.xml" Id="Ra47fa944924648ed" /><Relationship Type="http://schemas.openxmlformats.org/officeDocument/2006/relationships/slide" Target="/ppt/slides/slide6.xml" Id="R4e40ca9ec1774190" /><Relationship Type="http://schemas.openxmlformats.org/officeDocument/2006/relationships/slide" Target="/ppt/slides/slide7.xml" Id="R504c8e60b364423e" /><Relationship Type="http://schemas.openxmlformats.org/officeDocument/2006/relationships/slide" Target="/ppt/slides/slide8.xml" Id="R9cd1e0b417334f92" /><Relationship Type="http://schemas.openxmlformats.org/officeDocument/2006/relationships/slide" Target="/ppt/slides/slide9.xml" Id="Rc449bb8da19f4635" /><Relationship Type="http://schemas.openxmlformats.org/officeDocument/2006/relationships/slide" Target="/ppt/slides/slide10.xml" Id="Rc283e70d664c4012" /><Relationship Type="http://schemas.openxmlformats.org/officeDocument/2006/relationships/slide" Target="/ppt/slides/slide11.xml" Id="R950804da418c43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539465ce989484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8681d6b6314a4e" /><Relationship Type="http://schemas.openxmlformats.org/officeDocument/2006/relationships/notesMaster" Target="/ppt/notesMasters/notesMaster1.xml" Id="R1d7025ea02dd401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f249729b6a41df" /><Relationship Type="http://schemas.openxmlformats.org/officeDocument/2006/relationships/notesMaster" Target="/ppt/notesMasters/notesMaster1.xml" Id="Raa7e7996d58b44b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d917c8c2924647" /><Relationship Type="http://schemas.openxmlformats.org/officeDocument/2006/relationships/notesMaster" Target="/ppt/notesMasters/notesMaster1.xml" Id="R032ccf805e8e4a9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8160ed67f44f55" /><Relationship Type="http://schemas.openxmlformats.org/officeDocument/2006/relationships/notesMaster" Target="/ppt/notesMasters/notesMaster1.xml" Id="R530f92475c114ec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8d3e376b0947da" /><Relationship Type="http://schemas.openxmlformats.org/officeDocument/2006/relationships/notesMaster" Target="/ppt/notesMasters/notesMaster1.xml" Id="Reabdd72d6db84ca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e6c8f5fc24d4e35" /><Relationship Type="http://schemas.openxmlformats.org/officeDocument/2006/relationships/notesMaster" Target="/ppt/notesMasters/notesMaster1.xml" Id="Rc44bdf3a6661433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f79550ebe1422d" /><Relationship Type="http://schemas.openxmlformats.org/officeDocument/2006/relationships/notesMaster" Target="/ppt/notesMasters/notesMaster1.xml" Id="R56e4dbcc51ff4f1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4474339aebd47b4" /><Relationship Type="http://schemas.openxmlformats.org/officeDocument/2006/relationships/notesMaster" Target="/ppt/notesMasters/notesMaster1.xml" Id="R134505d592f24e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5b511c48f694070" /><Relationship Type="http://schemas.openxmlformats.org/officeDocument/2006/relationships/notesMaster" Target="/ppt/notesMasters/notesMaster1.xml" Id="Rc4f9a60ba87949a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df9759fe1848d9" /><Relationship Type="http://schemas.openxmlformats.org/officeDocument/2006/relationships/notesMaster" Target="/ppt/notesMasters/notesMaster1.xml" Id="R28283d499c8b465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bfde8b99dd84895" /><Relationship Type="http://schemas.openxmlformats.org/officeDocument/2006/relationships/notesMaster" Target="/ppt/notesMasters/notesMaster1.xml" Id="R6d76187c11fb476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053c256c9d441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ebf385cf5d42c1" /><Relationship Type="http://schemas.openxmlformats.org/officeDocument/2006/relationships/slideLayout" Target="/ppt/slideLayouts/slideLayout1.xml" Id="Rc38e8828ed99488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8e8828ed9948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5318965b9e4ad4" /><Relationship Type="http://schemas.openxmlformats.org/officeDocument/2006/relationships/image" Target="/ppt/media/image.png" Id="Rf4f278a09c6740e2" /><Relationship Type="http://schemas.openxmlformats.org/officeDocument/2006/relationships/notesSlide" Target="/ppt/notesSlides/notesSlide1.xml" Id="R61a62b06a03946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dcfc62203d46de" /><Relationship Type="http://schemas.openxmlformats.org/officeDocument/2006/relationships/notesSlide" Target="/ppt/notesSlides/notesSlide2.xml" Id="R610fe3bc29b2460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6327f145149b6" /><Relationship Type="http://schemas.openxmlformats.org/officeDocument/2006/relationships/notesSlide" Target="/ppt/notesSlides/notesSlide3.xml" Id="R5f14c01dcabf43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f313f863b14ab1" /><Relationship Type="http://schemas.openxmlformats.org/officeDocument/2006/relationships/notesSlide" Target="/ppt/notesSlides/notesSlide4.xml" Id="R150412abdafd45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3783c1e8d04e6d" /><Relationship Type="http://schemas.openxmlformats.org/officeDocument/2006/relationships/notesSlide" Target="/ppt/notesSlides/notesSlide5.xml" Id="Ra0516e526c324b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98b76b2a704dec" /><Relationship Type="http://schemas.openxmlformats.org/officeDocument/2006/relationships/notesSlide" Target="/ppt/notesSlides/notesSlide6.xml" Id="R38860f70f8c140b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c296cba8a648a5" /><Relationship Type="http://schemas.openxmlformats.org/officeDocument/2006/relationships/notesSlide" Target="/ppt/notesSlides/notesSlide7.xml" Id="R0be9d07be00749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01cee3a02d402f" /><Relationship Type="http://schemas.openxmlformats.org/officeDocument/2006/relationships/notesSlide" Target="/ppt/notesSlides/notesSlide8.xml" Id="R97843c37b10d452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341c94f61448ff" /><Relationship Type="http://schemas.openxmlformats.org/officeDocument/2006/relationships/notesSlide" Target="/ppt/notesSlides/notesSlide9.xml" Id="R5b45342acb00417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817a2099324531" /><Relationship Type="http://schemas.openxmlformats.org/officeDocument/2006/relationships/notesSlide" Target="/ppt/notesSlides/notesSlide10.xml" Id="Rc61cd86f00e64df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ab08c2cb4e49b1" /><Relationship Type="http://schemas.openxmlformats.org/officeDocument/2006/relationships/notesSlide" Target="/ppt/notesSlides/notesSlide11.xml" Id="R116fe2277b64454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D3DB6D-86EC-4D31-9B8D-31A5AC26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0EEC8E-45E1-4FC0-8D29-3C03E03AF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695AA7-4B04-4F33-AE07-025CAE407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Kling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EB1512-17E7-45D0-AD26-CCE5DEDE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sci-fi short from first scene to final cut.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B719AF-2621-4998-81A4-BFD4547A3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A2A73C-27D4-4935-A993-38ADCAC0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503E79-3E44-4807-A3B9-0D5DE5EF0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68FEC7-1D5B-49FE-B188-2A319321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f278a09c6740e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033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F755EB-E5B9-4D2E-B223-B18DECF1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38F180-F03A-429D-9F1E-2C4CFD821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5574CD-4E7A-40C4-9E30-7CE7F355E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33B23C-F702-4517-AD94-BDBBC56B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684212-9486-417E-B657-9F4DAD95F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kling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0F677D-C9D8-4D2F-B9B1-3E8771A78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E5257F-90F2-4FE2-9763-F8F632791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C454BC-BC2D-4B5C-ABF2-762E24A9C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EABE34-F15B-4ED5-8C4C-EA2361DE6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D54E65-B289-4EE9-A7FB-C644C8CFA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88EEDC-B50A-48E0-B1B2-AB0D48F22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225007-8090-4946-BF3B-0EF8B1EAB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4113F0-CA3F-4404-A6A0-7DD3F44D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A5835E-1270-421F-8276-930CBCE5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44E42C-0A95-4854-9F89-0BB0ECD6F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2EEC99-2441-4095-9AD1-21D7CD8E3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1808DC-4B26-4DFA-BCA0-23AD09BF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shot timing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BDD2A2-75F2-4A6B-8E74-38124BE1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D0C0EE-8968-4896-9C6A-1263CB50F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737594-50D4-4CA2-9F4F-4D03DDE35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3BBAB4-7C55-4743-9EB7-CF81741B3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transitions</a:t>
            </a:r>
          </a:p>
        </p:txBody>
      </p:sp>
    </p:spTree>
    <p:extLst>
      <p:ext uri="{BB962C8B-B14F-4D97-AF65-F5344CB8AC3E}">
        <p14:creationId xmlns:p14="http://schemas.microsoft.com/office/powerpoint/2010/main" val="7309016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7CF501-E6E2-40D0-8642-0D93CB681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DB050D-28A4-46B6-BA49-234C0F0BD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EE3184-A2DB-48E0-B742-726AE708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59D2A7-E645-4D62-BBEF-031F8A0EC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B79C3-ED5B-453F-AF5B-5DD760366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rough film idea into a clear visual sequence.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052EFF-221F-44D5-91D3-9A06E3D5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5E7A7F-4D8C-4084-AB46-F4B340B6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486267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944B3E-C151-44FD-9439-11AE0F51B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36810C-2A76-449C-8566-BA9CFB394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FA6458-D612-41B3-9989-A19FB3550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744FCE-4C40-4EF2-BED4-F1CB43A39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20B5CB-FEF7-4372-A905-B8BE49C53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kling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1AB227-D08D-4002-ACA3-FAFA41EBD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514AD8-5B01-4A2B-B59A-A84EF1DDE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8E7123-E243-4018-B15C-805E9DBE3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7F3252-CEE0-44DD-ADAB-BA7E12966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kling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E81EC8-134B-494D-A5A7-28FF2C542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C8C972-59AA-4ECF-8772-70BB34721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5E0D68-B714-48FF-A0DA-BB2E982C6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742E3A-201C-4087-8EDD-DF30DE808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FAB326-6762-46A0-832D-D66C30E0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film idea into a clear visua…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162C3E-0ADE-4F0E-BFF2-F098B29C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27D3E6-0EAC-4097-BCDC-88C51C185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7758DF-6DB9-4663-8BBE-371CD0D8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D97AFC-AFBA-4332-A98F-65F3235D2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A047B6-FE07-4206-907C-3A1035FD7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Refine the ending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43B294-619A-4D4A-879B-7F0FE3397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038519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1F8A4E-7752-4B13-B4C0-74A4E2CBD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5F6DDF-A759-4F7C-A5C1-BBCBD8A8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E29B6A-652B-43C2-9185-54C9302E3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D8B0A4-5DD0-4D3A-88A4-BFC14272D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6147AC-0EEF-4838-A9C5-B54213927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12AC93-BB72-4560-8752-3DAA6E68B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2AD036-9A59-4EB5-8163-56789508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2B4DF7-7E60-484A-9F85-66C73A4F7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C24BDC-A0EE-4E86-9C8B-DFADC6297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0BA7CA-6639-4929-85D5-AC218E103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F7F749-7814-42BA-83F2-7CB0ACA9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A851DD-1D69-4CE0-9DD1-6FABCC5E1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332590-BC54-4E36-B40D-B6DE44F02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5480B7-19F8-4F20-8E40-170A3641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1E41DF-CD12-4BC9-965E-269573A1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1A705C-18F7-41BF-AB54-F540F224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AFE101-0B91-4906-8BA7-D640030A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shot timing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F58606-A29A-4AC6-94FD-9CE571E81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4E629E-351A-4A00-8224-B0807F05A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F95E5E-B8B7-4090-BE7B-70F4F168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3F48DD-AA89-45E3-8C00-39F9B12FB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F67A31-71DC-4DF3-B008-8930B06AB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98F3D6-B180-4527-9EB5-FCC7DC393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9714B3-370D-434A-9FAF-9E95BB0C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CEF0557-A846-4604-BDE1-782D837D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ending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109EB90-54F0-48C3-96FD-5FF3851A5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089673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D189D8-4829-44BB-A68D-28C347C26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1E5F42-A4A5-40D5-A919-C1564CC9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884FAC-081E-460D-AF44-6DEA969F3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A36E2F-0B85-40C2-8514-12B86E2E4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759ED0-5501-43C7-A2BE-69591CB9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kling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F5BDE5-9303-457B-9C10-64AC25C4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430241-4FA4-4527-AA6E-A77CD4384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D1B4ED-3A75-416C-AD2E-B57F5D15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16106-CFC4-493F-AEE7-96A45BC10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499E94-7C23-4388-A483-6F2F79853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9CCBC9-EA47-40BC-8B83-73A141C8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debates the order of key moments.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4438F1-0952-47CE-8AD4-86EA7B57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785A0C-4F4E-44F0-8973-1CFE1DFAF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No clear guide for pacing or transitions.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5BD8AD-EDB6-4D69-8ED4-41E770257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E3E642-98A0-4C24-93EA-A2F543C16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3B295B-4B6A-4470-A4CD-E6A7C540D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E620D0-7E70-4F45-BD43-EE344505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2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connects with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768F79-8AE1-4B86-9927-F3660787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A80224-3503-4026-A9D1-85AA7D995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align on the story beat by beat.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3E667E-554B-46E6-9B25-FCF4AAB83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F46927-DFE0-4A9A-8CFD-83D25AD10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cut has a smoother visual rhythm.</a:t>
            </a:r>
          </a:p>
        </p:txBody>
      </p:sp>
    </p:spTree>
    <p:extLst>
      <p:ext uri="{BB962C8B-B14F-4D97-AF65-F5344CB8AC3E}">
        <p14:creationId xmlns:p14="http://schemas.microsoft.com/office/powerpoint/2010/main" val="1603261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E31443-4D0A-4994-A7CF-42D55C69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AD91E9-25C2-4667-852D-6DE1D7746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2B711A-7073-42C2-9CD3-93A50DE3B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F37701-BE9F-49A2-8EE9-D40DAE01A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E7E755-C9A1-4FCE-86AE-720CD508F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747F4B-1D69-4D6F-98D8-E2BBDF0D1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E67E98-F1E5-4D69-A198-1E4DBEEB3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33D14B-94EE-4D68-85E6-72D00967A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3FD6EE-7C7B-4E3F-B4DE-9C4B43598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74FF9D-F45E-4088-8E5C-9415E64B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plan scenes before shooting.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743C56-9191-4DAB-AFF4-D1D11DB83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EA563A-D360-4D13-ADF9-321D2551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5CC111-8927-4B02-AA65-6873D4160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700940-4690-404F-9B86-B40A6B22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26C6A0-5E79-426F-B245-B4BC5901D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outline for pacing and visual direction.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B6A03D-D723-4D16-BB7D-C4B5EC483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A2EC2F-5EF5-4EA6-97BF-435444313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949666-EE7B-4A64-8F18-55E550D0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0EC463-F5B1-4609-9985-A0157A6CE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DDC4D7-D4D0-4144-AF34-70D0522C2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organize a short film idea into clear moments.</a:t>
            </a:r>
          </a:p>
        </p:txBody>
      </p:sp>
    </p:spTree>
    <p:extLst>
      <p:ext uri="{BB962C8B-B14F-4D97-AF65-F5344CB8AC3E}">
        <p14:creationId xmlns:p14="http://schemas.microsoft.com/office/powerpoint/2010/main" val="16731519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8C34E72-6DD4-4F3E-9DB8-D510239A6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9466CD-80BF-4286-B73C-277F4C955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11433D-739F-4A95-B659-40AB6BDE4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48ED62-258E-42B3-98D3-BD4FAF97B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D5FB20-3BD9-4D0C-8BBA-DE7EA3B79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4D53C8-885F-4F4A-B7E1-F35E6685D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4D9926-FEDE-446E-87B0-5A6EC052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0FF654-1073-445B-B499-0E358B65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6F3947-1FF9-49B3-88DF-902D3A23D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18CE0E-D974-4109-84DA-E341A6DF2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579836-AAAC-40B3-9AB5-A619ABE7B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4A2627-9474-4B4A-9408-5B8D86001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9EEE6F-F230-4D84-A36A-582A62EB8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DE30D7-394B-4BBB-9656-32E2C76B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635B60-A100-4A03-A9B4-38EB9FD27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E67E4A-9AA2-4D2C-AE51-CF6CB414B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F57C8A-332C-4FC2-B397-92D1D168C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A4592B-7753-4FAD-B3A8-86669BB4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D4655F-CFAA-4A55-885C-A01E1F7CA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67A28A-4890-47EA-977E-39876406E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59186A-E410-4376-827C-1F3A46D7B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7EB45C-AB9B-4388-92CE-7DE213067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304CF90-CCB1-48FC-9334-F484B2A1B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shot timing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7119CD-41C9-42AC-B7AA-4AFB5DB2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A8B49F-6FA4-4F2C-AFC5-3DF4B7AE5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49D79C-743F-4C65-9B08-CE2131959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98ED880-89CC-4CC9-9CAE-A4D399A3D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0E30D0A-2DFE-4C1C-84A8-1D17D9AE6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9DF7030-62E8-4184-A554-505E9F023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transitions</a:t>
            </a:r>
          </a:p>
        </p:txBody>
      </p:sp>
    </p:spTree>
    <p:extLst>
      <p:ext uri="{BB962C8B-B14F-4D97-AF65-F5344CB8AC3E}">
        <p14:creationId xmlns:p14="http://schemas.microsoft.com/office/powerpoint/2010/main" val="10568664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A8C7D1-ADAB-442D-B9E2-F040F2789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D6B5F6-9FBE-4F64-A843-7364DB7CA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D7F7F4-646D-44B4-9720-B9F12C0AA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E09C15-098F-465A-911F-A6C39D207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AA9663-5797-44EF-B0D6-6FFD421D9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kling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501C54-A012-4AF8-BD2A-6072E79D4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B69CFE-4729-4CD8-A518-15AFDF7F6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BE0A88-B20C-45F5-9C44-9259E73C9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studio turn a sci-fi concept into a storyboard that guides production?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27DBBD-3AF6-4457-BE72-E8317C41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411D5F-5338-41FF-9006-4DAC61A59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149501-FB30-4EF8-B69E-E44B85E82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AEFBDF-EFEC-4359-8F6C-00A8C3EC4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36ED8D-8857-4BFB-A4C1-1D38FFAF1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E94AD1-84D5-4882-9027-69DD02A4F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05DA1A-22F6-4E4E-8884-080404098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shot timing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719EA9-E7E5-425D-A892-918F22E6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4B566F-BBEA-4446-96A3-644119F87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CFEF8C-DEEC-49FC-905E-309B64326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ending</a:t>
            </a:r>
          </a:p>
        </p:txBody>
      </p:sp>
    </p:spTree>
    <p:extLst>
      <p:ext uri="{BB962C8B-B14F-4D97-AF65-F5344CB8AC3E}">
        <p14:creationId xmlns:p14="http://schemas.microsoft.com/office/powerpoint/2010/main" val="195290888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DF0CFD-3F6C-45C4-9F58-015D04CA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BDCE92-68DC-48ED-8E16-96A0CBC44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142DC5-650B-43BD-85D0-3BA1C6404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340EEA-B03C-434F-99EE-684149137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997CD-CF14-42BA-897B-3D93D5EAA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kling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545EFA-F0EE-45A0-AC4B-28127DCF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A08BDE-D60D-4427-90F7-B5F2B054D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D39909-2E75-4552-9901-9BF33A01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48D487-C02F-4514-956A-BE01C86E3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5D2C12-E77C-4C7F-A8FF-7CF38AA5A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99B3F6-4A9E-48B6-B5AC-9928DE27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C3A15B-6D27-4B9F-BC34-F6892B357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0A17BF-4629-4486-9B2F-6B52EF2CD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829B23-DEE4-4070-B0CA-6C01C868C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C3CE55-EDCF-4FCF-8BE0-5A37DD2F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1D3086-5AD7-4E79-9218-64627EBA7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371B00-D070-46E5-BD6F-30BFE6257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BF3634-70BD-4548-BF92-AC354A9B7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F558F8-0AAC-40B6-A573-D793CA26D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shot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94848E-DADE-4790-BF31-2BB23BFF7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8365EE-AD10-4D31-94B9-D05D1F33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BB0BC6-30E7-476F-9E41-67245FD62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F62A98-21EF-4986-A1CC-6C8CF542D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F4FBB1-210B-4B96-B077-02F07A388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the ending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D6FF7D-E207-4D35-8BE4-619D6A9EE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194091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AD8F0F-3B42-425B-ADF3-CE3D7960D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ADA23B-F465-472F-9598-EF2D6FE7A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BE4BAE-7737-40FF-96B6-E4C16BB22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idea to clear scene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51237D-9EC7-4FB3-A238-16DA617A6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AC865F-6B57-4835-A7EA-D53A6FEC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A45C07-32AA-4309-A2D9-C791BF936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554A4B-ACD1-4646-9F6F-B3A099B7D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796185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2026-10-01T20:20:13.6900000Z</dcterms:created>
  <dcterms:modified xsi:type="dcterms:W3CDTF">2026-10-01T20:20:13.6900000Z</dcterms:modified>
</coreProperties>
</file>