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d8d64b560e04f6c" /><Relationship Type="http://schemas.openxmlformats.org/officeDocument/2006/relationships/extended-properties" Target="/docProps/app.xml" Id="R1e328bcfd0694fdc" /><Relationship Type="http://schemas.openxmlformats.org/officeDocument/2006/relationships/officeDocument" Target="/ppt/presentation.xml" Id="Rc83558ba132543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f7da72f81349b9"/>
  </p:sldMasterIdLst>
  <p:notesMasterIdLst>
    <p:notesMasterId xmlns:r="http://schemas.openxmlformats.org/officeDocument/2006/relationships" r:id="R28a9c1f099bd44e1"/>
  </p:notesMasterIdLst>
  <p:sldIdLst>
    <p:sldId xmlns:r="http://schemas.openxmlformats.org/officeDocument/2006/relationships" id="256" r:id="Re35cc2e4ec2c4491"/>
    <p:sldId xmlns:r="http://schemas.openxmlformats.org/officeDocument/2006/relationships" id="257" r:id="R829618020f314bb6"/>
    <p:sldId xmlns:r="http://schemas.openxmlformats.org/officeDocument/2006/relationships" id="258" r:id="R033ac612d8324210"/>
    <p:sldId xmlns:r="http://schemas.openxmlformats.org/officeDocument/2006/relationships" id="259" r:id="R4bad70b1c0c54f0a"/>
    <p:sldId xmlns:r="http://schemas.openxmlformats.org/officeDocument/2006/relationships" id="260" r:id="Rcf42e14942ee4a71"/>
    <p:sldId xmlns:r="http://schemas.openxmlformats.org/officeDocument/2006/relationships" id="261" r:id="R1a7d5feaad89450b"/>
    <p:sldId xmlns:r="http://schemas.openxmlformats.org/officeDocument/2006/relationships" id="262" r:id="R6f4cc06dfb6348f5"/>
    <p:sldId xmlns:r="http://schemas.openxmlformats.org/officeDocument/2006/relationships" id="263" r:id="Rdf3dda19af5c41da"/>
    <p:sldId xmlns:r="http://schemas.openxmlformats.org/officeDocument/2006/relationships" id="264" r:id="R9ec3729c6aff4dd1"/>
    <p:sldId xmlns:r="http://schemas.openxmlformats.org/officeDocument/2006/relationships" id="265" r:id="R8f87b6a45a014c2a"/>
    <p:sldId xmlns:r="http://schemas.openxmlformats.org/officeDocument/2006/relationships" id="266" r:id="Rd42482ae87cc47a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1e44152e6b04a66" /><Relationship Type="http://schemas.openxmlformats.org/officeDocument/2006/relationships/slideMaster" Target="/ppt/slideMasters/slideMaster1.xml" Id="R32f7da72f81349b9" /><Relationship Type="http://schemas.openxmlformats.org/officeDocument/2006/relationships/notesMaster" Target="/ppt/notesMasters/notesMaster1.xml" Id="R28a9c1f099bd44e1" /><Relationship Type="http://schemas.openxmlformats.org/officeDocument/2006/relationships/presProps" Target="/ppt/presProps.xml" Id="Rc275fd6d5fbc4c8d" /><Relationship Type="http://schemas.openxmlformats.org/officeDocument/2006/relationships/tableStyles" Target="/ppt/tableStyles.xml" Id="R50a50a14dfdd447b" /><Relationship Type="http://schemas.openxmlformats.org/officeDocument/2006/relationships/slide" Target="/ppt/slides/slide1.xml" Id="Re35cc2e4ec2c4491" /><Relationship Type="http://schemas.openxmlformats.org/officeDocument/2006/relationships/slide" Target="/ppt/slides/slide2.xml" Id="R829618020f314bb6" /><Relationship Type="http://schemas.openxmlformats.org/officeDocument/2006/relationships/slide" Target="/ppt/slides/slide3.xml" Id="R033ac612d8324210" /><Relationship Type="http://schemas.openxmlformats.org/officeDocument/2006/relationships/slide" Target="/ppt/slides/slide4.xml" Id="R4bad70b1c0c54f0a" /><Relationship Type="http://schemas.openxmlformats.org/officeDocument/2006/relationships/slide" Target="/ppt/slides/slide5.xml" Id="Rcf42e14942ee4a71" /><Relationship Type="http://schemas.openxmlformats.org/officeDocument/2006/relationships/slide" Target="/ppt/slides/slide6.xml" Id="R1a7d5feaad89450b" /><Relationship Type="http://schemas.openxmlformats.org/officeDocument/2006/relationships/slide" Target="/ppt/slides/slide7.xml" Id="R6f4cc06dfb6348f5" /><Relationship Type="http://schemas.openxmlformats.org/officeDocument/2006/relationships/slide" Target="/ppt/slides/slide8.xml" Id="Rdf3dda19af5c41da" /><Relationship Type="http://schemas.openxmlformats.org/officeDocument/2006/relationships/slide" Target="/ppt/slides/slide9.xml" Id="R9ec3729c6aff4dd1" /><Relationship Type="http://schemas.openxmlformats.org/officeDocument/2006/relationships/slide" Target="/ppt/slides/slide10.xml" Id="R8f87b6a45a014c2a" /><Relationship Type="http://schemas.openxmlformats.org/officeDocument/2006/relationships/slide" Target="/ppt/slides/slide11.xml" Id="Rd42482ae87cc47a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22f52e45ea41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e7d7abef454e19" /><Relationship Type="http://schemas.openxmlformats.org/officeDocument/2006/relationships/notesMaster" Target="/ppt/notesMasters/notesMaster1.xml" Id="R4292ddce1d06415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ae1d78c1c8c47bd" /><Relationship Type="http://schemas.openxmlformats.org/officeDocument/2006/relationships/notesMaster" Target="/ppt/notesMasters/notesMaster1.xml" Id="Rf4c440386d8e483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836a127ebef423f" /><Relationship Type="http://schemas.openxmlformats.org/officeDocument/2006/relationships/notesMaster" Target="/ppt/notesMasters/notesMaster1.xml" Id="R5e9050857f6c44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9c5346db4494ed9" /><Relationship Type="http://schemas.openxmlformats.org/officeDocument/2006/relationships/notesMaster" Target="/ppt/notesMasters/notesMaster1.xml" Id="R9cacf98f4741434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6a0a2078e6458e" /><Relationship Type="http://schemas.openxmlformats.org/officeDocument/2006/relationships/notesMaster" Target="/ppt/notesMasters/notesMaster1.xml" Id="Rf2049984b463459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755c4b819ad4f54" /><Relationship Type="http://schemas.openxmlformats.org/officeDocument/2006/relationships/notesMaster" Target="/ppt/notesMasters/notesMaster1.xml" Id="R2c506f646f2449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59243301527414a" /><Relationship Type="http://schemas.openxmlformats.org/officeDocument/2006/relationships/notesMaster" Target="/ppt/notesMasters/notesMaster1.xml" Id="Ref9179a786d242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15c5f9c5dbb9490f" /><Relationship Type="http://schemas.openxmlformats.org/officeDocument/2006/relationships/notesMaster" Target="/ppt/notesMasters/notesMaster1.xml" Id="Rc5c983224299435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e151456b66f4d4d" /><Relationship Type="http://schemas.openxmlformats.org/officeDocument/2006/relationships/notesMaster" Target="/ppt/notesMasters/notesMaster1.xml" Id="Re43c92bb19eb4f4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62cbbd382dc46c0" /><Relationship Type="http://schemas.openxmlformats.org/officeDocument/2006/relationships/notesMaster" Target="/ppt/notesMasters/notesMaster1.xml" Id="R2d1d32dd613e464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cd6a0ee08444268" /><Relationship Type="http://schemas.openxmlformats.org/officeDocument/2006/relationships/notesMaster" Target="/ppt/notesMasters/notesMaster1.xml" Id="Rb051035048164b7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b494c521a86432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32fd55c1dc048e1" /><Relationship Type="http://schemas.openxmlformats.org/officeDocument/2006/relationships/slideLayout" Target="/ppt/slideLayouts/slideLayout1.xml" Id="Re0461ff319a340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0461ff319a340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17f379e69462f" /><Relationship Type="http://schemas.openxmlformats.org/officeDocument/2006/relationships/image" Target="/ppt/media/image.png" Id="R515ab8c723ef406b" /><Relationship Type="http://schemas.openxmlformats.org/officeDocument/2006/relationships/notesSlide" Target="/ppt/notesSlides/notesSlide1.xml" Id="Re545fd8f3bb1469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6acb09850242a2" /><Relationship Type="http://schemas.openxmlformats.org/officeDocument/2006/relationships/notesSlide" Target="/ppt/notesSlides/notesSlide2.xml" Id="Rac912b7ddcc04a0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a7095151cd4311" /><Relationship Type="http://schemas.openxmlformats.org/officeDocument/2006/relationships/notesSlide" Target="/ppt/notesSlides/notesSlide3.xml" Id="R88b0c097df864f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e0984bf954901" /><Relationship Type="http://schemas.openxmlformats.org/officeDocument/2006/relationships/notesSlide" Target="/ppt/notesSlides/notesSlide4.xml" Id="Rcba0506cef20451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a7d7615acb4282" /><Relationship Type="http://schemas.openxmlformats.org/officeDocument/2006/relationships/notesSlide" Target="/ppt/notesSlides/notesSlide5.xml" Id="R96e48ba242464ba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c5c55a33234d4e" /><Relationship Type="http://schemas.openxmlformats.org/officeDocument/2006/relationships/notesSlide" Target="/ppt/notesSlides/notesSlide6.xml" Id="R96b27b7dea1147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05ac33fad54a7f" /><Relationship Type="http://schemas.openxmlformats.org/officeDocument/2006/relationships/notesSlide" Target="/ppt/notesSlides/notesSlide7.xml" Id="R91bbe09f2b92426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8c2a9201334d33" /><Relationship Type="http://schemas.openxmlformats.org/officeDocument/2006/relationships/notesSlide" Target="/ppt/notesSlides/notesSlide8.xml" Id="R68db0ada303d487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e44b35a14c40f9" /><Relationship Type="http://schemas.openxmlformats.org/officeDocument/2006/relationships/notesSlide" Target="/ppt/notesSlides/notesSlide9.xml" Id="Rad6c21ebe3744e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ace80168e74c65" /><Relationship Type="http://schemas.openxmlformats.org/officeDocument/2006/relationships/notesSlide" Target="/ppt/notesSlides/notesSlide10.xml" Id="R2f64f21f75e3479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20c32976d04aaf" /><Relationship Type="http://schemas.openxmlformats.org/officeDocument/2006/relationships/notesSlide" Target="/ppt/notesSlides/notesSlide11.xml" Id="R40cb7977ffc648e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29DDAC-C988-4799-8F75-DB356D88A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B4A15E-9FB8-4DE6-8C3D-3125BEF50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E21A6A-88C4-4ECB-92AA-50EF71FC7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Landing Page Creative Brief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1BD73C-D6D9-40AA-9A71-0245812B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brief for a boutique coffee brand's new subscription landing page.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354905-06FF-4A14-993C-44C1D4FEA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D4AE3B-74E5-4B22-BCBC-D6335782C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76059-723A-4882-95CF-D5A0B14A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5D84B4-9CDD-4C99-811C-58E36D56C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5ab8c723ef406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7309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204E33-D61D-4FA7-98AD-17974E726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9D6FA-B97C-43AC-98EC-69E4668E0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6A8D0D-C41F-4A5E-85DD-F91C39B64E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6A6D87-47A5-4A05-91CB-2E67BE472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D1327F-3ABF-4AFA-B864-B9327DB0D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D7AB8A-05D1-4EEF-978D-2F93F117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32302B-E84B-4144-AAD9-D9FB66ED2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5CA759-9309-4724-A32E-3079D70AA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145628-E130-40BD-B24B-624DF0E00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F938C0-8F60-44A2-BA0E-33949C214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6C6604D-62CC-408A-9062-0FC4F949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FC7A63-1CE7-4C02-BBBE-AD5287AD7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Audience Needs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FAB40FD-932C-4A86-9A23-54ADE205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5D8928-620B-4E3A-A464-5E780DD44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3E04F-33E9-4CD7-B30D-ACFE6674D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B3A198-781E-4D5E-BC48-0853413D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Page Structure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402770-2A6D-473C-B7FA-6368DFB99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page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9E7A95-5111-4499-8657-F4583201D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1C6099-29F8-4920-BCCD-BBCEBE19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09B4E6C-5FAA-49B4-97E1-92FA518CE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Copy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3AF07D-EE82-4DBB-AC7A-DE576D601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the CTA</a:t>
            </a:r>
          </a:p>
        </p:txBody>
      </p:sp>
    </p:spTree>
    <p:extLst>
      <p:ext uri="{BB962C8B-B14F-4D97-AF65-F5344CB8AC3E}">
        <p14:creationId xmlns:p14="http://schemas.microsoft.com/office/powerpoint/2010/main" val="16635772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23C2B-63D1-4E9F-90CD-86E66A44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DCAE3F-777F-4B21-963D-C0BE916F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7CC9A4-A290-4A74-BE34-9AA8570F2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69C4F-F7AD-4CF5-8C3B-DB32914FC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356701-1E56-4E32-B92F-76C72F287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first-time visitors into subscribers with a clear, warm offer.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A14E7A-CF8A-4D9F-A6B4-7BFD9DDFA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7A0714-63D3-45E5-ACB2-FAB625FD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550606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A6B052-8C96-406F-8384-CE98C1848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C5FCC7-A099-4C1D-903C-72B734295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7AB709-AA31-4A24-A7AA-EFF1D4AEA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A5CD1-478B-4DE9-B308-BB5B8B15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298C53-9888-45E9-9432-DD67D052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BC399A-D4F9-49A4-9C14-4C89F42C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3CB868-1499-4F53-BF03-02C8CF5B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6AFA2E-D644-489B-A771-D8FCB90E2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05C499-FCEA-4F53-A288-6D72B2D92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44F774-E929-4597-BD9B-C484D110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88C99-4E85-4FCF-8F13-22FBF6A29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991FCD-F82F-4914-9173-C7CEC507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294C45-870B-4F83-8C12-6F0435209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6E8235-0F87-4E12-911B-C1B1B8B98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E53B8A-367F-4214-B753-427617DFD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FB331B-D3BD-4AA6-A744-169C09A93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6A7512-17A7-4E46-A798-68AB635A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58B9C2-9B25-4790-8D88-A61F4ED21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E1B2D6-46EB-49F0-BE06-A10D1A146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page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18226A-F61F-4DF8-A1BF-7B9C125AA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152740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DEAE5DB-087F-4BF3-B1B6-25DE317D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038B8D-6E32-410E-830D-7129D9E2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CA45A7-CFE9-49D9-AEA2-B7BF7AE3E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77B613-C2DA-4520-A9B6-5B2A7134D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2A2E54-A634-4F40-8303-2689971AA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BA8A59-050A-4EBD-9207-1BA026A5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A4899D-A417-4A5A-9E33-1AC417EDB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9938CD-41B5-4053-80D7-F82A41E15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4069FF-2868-433E-8F13-D662BA50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E5EF41-6894-41FE-99BB-DB2E5211E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E96BD0-2C04-42C6-9B0D-FFE6F330E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66795D-A688-4A4A-B70C-E2170A59D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F87BF5-5B7C-42AC-8DD7-2D9EA6CB2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799B5B-A393-493A-B8D5-DA706B79B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32E107-8A08-4575-AAA4-131B842AC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5436A3E-6901-4552-A1E0-E0531A2D5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AFE13E-2502-4C31-93C8-6C0B1E324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page flow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5BED47-BA38-4ECF-BCD7-A5E8705E3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115F15-72A5-4FE9-826F-2020E27BC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E00FE0-AE5B-4330-8C9C-B81BD94BB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5F05CC-4553-4F0F-B1C1-07FD1A9BD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CTA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745C08-971B-4876-BC23-ABDEE6779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32250D2-94E1-42E6-8776-33832898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7F5461-4477-4A6B-8B8A-4F982334F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D5E6CF-B812-431A-BE27-75739EA7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7145CD-F2EC-4712-A4BF-2623B023E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015439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800CAC-6E70-453D-9336-6B37FF5B2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7FB15C-F4F0-42C1-B991-3A723036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41B83-BE9E-4DE9-B98A-9138B3865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05F370-DB0F-4B1F-9EA4-05D08AFA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50742B-C63B-4BAB-ACF6-75B73869F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66CB9E-0CFF-4100-96CB-05FF3669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A82009-A3D3-4D2C-800A-AFDD7ACC2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A29AE5-3204-4C41-BC24-FA46CD3B0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F30125-B651-4420-B708-7B76EB7FD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97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offer feels vague and hard to explain.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B95E4C-4465-48F0-A65C-F5F2D27AD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3411AC-A378-4DE5-8F99-C03611BE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1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page has too many messages competing for attention.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D3815A-7124-4B59-9161-C6D0831B6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AB17C8-F163-42F4-BF02-9E85E4D31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call to action does not feel specific.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E799C2-E726-48B9-AE47-5FEF0F9E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E2ACD76-3FB8-417A-BE0E-127E971E0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D0A990-3407-4062-A454-C9A5F1420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678D2E-E4D6-44B4-B03E-95E9B1817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value of the subscription is easy to understand.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28F2A6-9A44-49E1-BB90-58D64A2B0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BFFE26-46A6-4972-9BCF-A32AB93F9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9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page tells one clear story from top to bottom.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3A7B782-3568-46AF-B51C-B0413D61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7E7C27-0072-447D-9F1A-85BE5F7C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action button feels natural and confident.</a:t>
            </a:r>
          </a:p>
        </p:txBody>
      </p:sp>
    </p:spTree>
    <p:extLst>
      <p:ext uri="{BB962C8B-B14F-4D97-AF65-F5344CB8AC3E}">
        <p14:creationId xmlns:p14="http://schemas.microsoft.com/office/powerpoint/2010/main" val="4936055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71463F-D925-4ED1-86A1-AE106E0F8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5FF09D-F1E2-4D8A-B51D-3DBA21D7C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A6280E-8352-45EA-A668-B9A0E957A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B10DDB-AA6B-4ADD-A1E5-0857DAA9F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3C3936-9B80-464D-A6D3-1DF74384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3F8A5A-66A1-43E8-8E09-8A1CE05D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070C80-35E0-488D-895D-C078B7250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FB3B10-9DD2-4D47-9BFA-6F57288B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2645F2-55BE-4013-B48C-0686FD5A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BC2004-7DD0-442E-AA2A-A820B4D0B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landing page that explains the subscription clearly and supports the launch plan.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F746BF-8E26-4644-AAB3-A21A70B2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24053D-9F50-4615-8B3B-6D3891DE0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E04070-E3B0-40B7-9755-9348C4C4A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8C0667-8102-4E91-B89C-87F0AC1DA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DIRECTOR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D7D699-3D01-4CDD-89EF-91924F271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messaging that feels on-brand, inviting, and easy to translate into visuals.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DDC5E9-3D7D-4B44-844F-22744BDEF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C81165-44E3-45B0-9F62-C0CA49742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673DA0-29C0-4DF6-9D8E-242AFD941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8AF8AF-E3E3-467A-A5A5-19E1F18A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2757AA-DC8D-41EE-9372-D903A9A0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brief that keeps the page focused on sign-ups and brand story.</a:t>
            </a:r>
          </a:p>
        </p:txBody>
      </p:sp>
    </p:spTree>
    <p:extLst>
      <p:ext uri="{BB962C8B-B14F-4D97-AF65-F5344CB8AC3E}">
        <p14:creationId xmlns:p14="http://schemas.microsoft.com/office/powerpoint/2010/main" val="14041640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4D0E860-774A-4559-83A0-752EE1127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E848EF-AFC9-464F-80D5-4721A02B1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85FAB5-0A2B-4E33-9ADB-F12BFF22C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8F0EF4-7AA5-4732-85AC-FA2C1D838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3DB914-2C39-48C5-BBF3-DF4C7C438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FA716-C127-4525-901F-A876EDA41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179E46-2C07-42ED-841B-05A2BA3D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2D327B-1896-4B50-B35D-AD70EDEF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406C4-25A7-4C94-9E0B-E2A039C4A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DB6509-0B3B-4C39-BEDD-30F33C68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68925B-CCFE-4750-BBEE-B3D87BD7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EACE6E-F14D-4195-AADB-00FFC7DA1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F92AD5-A991-441F-88B7-74E731BE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536B06-4E48-426A-8F17-9E696394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5BED37-C44B-4F10-88BB-2FAFC0887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E3CE2-438C-4C72-9629-0C224A670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71627D-850A-4517-8EC1-615C4807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F77766-C89A-4725-B8BC-C49B7CF48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A208F6-8172-411D-BC20-615F1AB4C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47A905-3022-453E-AC9D-86E707427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FB72A2-90C4-4598-9079-25BDCF109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5FEC12-67B8-4D6A-B1B1-46C50199E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A32D352-0CA2-4C31-AD6B-09D176F6E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page flow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74712C3-95C0-4401-875E-75FC8B9C0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2528DD0-2C37-487B-91BE-AAD5EDF5C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8DB5A7-7942-4DD5-A1E3-66F04A66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39DE9B1-DF93-4706-9F9A-CA49AF49D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471B689-2F4E-4346-A67D-E6B6C5430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24583A3-143D-4D31-9F69-F717FC10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Write the CTA</a:t>
            </a:r>
          </a:p>
        </p:txBody>
      </p:sp>
    </p:spTree>
    <p:extLst>
      <p:ext uri="{BB962C8B-B14F-4D97-AF65-F5344CB8AC3E}">
        <p14:creationId xmlns:p14="http://schemas.microsoft.com/office/powerpoint/2010/main" val="170089455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329C7D-B4F1-4639-93AA-035FE41CC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33519-A10C-4C9D-8685-D075CCBF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44488B-C7C6-4D73-ABA5-E34B38B3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E5B183-3F9E-48F9-BC28-CB3A82440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74C31-E3C5-4705-B301-7534B8F2E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B00314-4AD2-42D1-AE0A-4C03D6D0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56E004-0340-4A08-AFA2-A04C2FC9A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49BCC5-C584-457C-8353-D0FAC095F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page make the coffee subscription feel simple, inviting, and worth exploring?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BA43A3-1654-4818-B793-CEE80674E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65775B-A831-43EB-9390-247CE4D2A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38ABCF-C61B-4530-BDC6-BBDB4A772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16777F-1A74-45ED-AB0E-19E4B1B7B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1520BE-0C90-46E5-9DCD-E42911F8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F23FE3-A120-4325-852E-465E1178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818615-502D-418B-B494-494C67D7F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page flow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45E383-8555-476D-98AF-2F417F180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64475C-D86A-4EF1-B7E7-B6C14DB49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D101EB-83BB-4168-9AD4-30E7DDD6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26062821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28CE6EE-411D-435F-B493-76232AB50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C244CE-5E03-44D8-85AD-8C0FCDD33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B31D40-88DA-45B9-B842-DEFFAC366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282BE3-55B1-4D53-B5AB-655E915D9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03D71B-580F-4BB8-817A-A4D5763D3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6A1F41-0C9D-48E4-9635-BA8510E69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36CC5E-FE99-478C-99BB-258F5398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A5435-0D24-4ADB-B160-6B8DF0DB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11138C-4F95-40D2-8826-74B8B5F9B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F339BF-5EEC-47D6-9D61-78DD8AC8C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EAAC1F-63DD-426C-A6E9-538FB1893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C1AC4C-3B1E-4460-944A-1397B38AA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0D850F-35D2-4065-A575-A009F18B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7C86F70-B622-40E9-9E81-0CA4E0B6E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message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FD0317-008A-4905-9CAE-5F8D5C13D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4F6961-5BD7-48C9-AF6E-AF384F06D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0A7BB6-BFC4-4F5C-B078-551E6D9F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59A89F-8104-4302-9941-7341A0D77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81F0FD-C3BD-42F1-96DA-4FDA3716D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the page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DDA5E4-71A3-4596-8351-18D65324E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30A5C8-C05D-4CA5-BCBE-DC4D61ECD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DFD460-64F7-41BD-B420-FF5012087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A893D1D-2B31-4A97-8852-69A137A45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2CEC5DD-5343-4FAB-8A03-7DCD449EF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5501E5-E3D7-4C28-8A1A-E4640D575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486014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F1F566-599F-43B9-B5BA-4FDD40A5B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5A4A0-A362-4CF8-BD8A-0C6B097F9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EBF4A5-52F5-41CB-9448-21BE0C6E5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Keep the brief focused, friendly, and launch-ready.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F5BF2F-F226-4570-AFD9-BAAA45E6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62DA4A-2DBC-494E-B53A-211DC60AB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DCA9B5-1374-4567-917B-1AF23C29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639F64-3999-46EC-8BD4-0742FA1B3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5383580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2026-09-30T15:15:01.1220000Z</dcterms:created>
  <dcterms:modified xsi:type="dcterms:W3CDTF">2026-09-30T15:15:01.1220000Z</dcterms:modified>
</coreProperties>
</file>