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b33043b2dc14e27" /><Relationship Type="http://schemas.openxmlformats.org/officeDocument/2006/relationships/extended-properties" Target="/docProps/app.xml" Id="R776cbc2521e248da" /><Relationship Type="http://schemas.openxmlformats.org/officeDocument/2006/relationships/officeDocument" Target="/ppt/presentation.xml" Id="R29b46192e00545a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ffb52c3e5aa4cc2"/>
  </p:sldMasterIdLst>
  <p:notesMasterIdLst>
    <p:notesMasterId xmlns:r="http://schemas.openxmlformats.org/officeDocument/2006/relationships" r:id="R9ee5d8dd07924656"/>
  </p:notesMasterIdLst>
  <p:sldIdLst>
    <p:sldId xmlns:r="http://schemas.openxmlformats.org/officeDocument/2006/relationships" id="256" r:id="R5ce27c3a25fc43b6"/>
    <p:sldId xmlns:r="http://schemas.openxmlformats.org/officeDocument/2006/relationships" id="257" r:id="R65821ce148f14f92"/>
    <p:sldId xmlns:r="http://schemas.openxmlformats.org/officeDocument/2006/relationships" id="258" r:id="R50751ccf618a461b"/>
    <p:sldId xmlns:r="http://schemas.openxmlformats.org/officeDocument/2006/relationships" id="259" r:id="Ra1c618183c3241ca"/>
    <p:sldId xmlns:r="http://schemas.openxmlformats.org/officeDocument/2006/relationships" id="260" r:id="R4f3ac1d97bc943b5"/>
    <p:sldId xmlns:r="http://schemas.openxmlformats.org/officeDocument/2006/relationships" id="261" r:id="Rec05b2cd62a04b63"/>
    <p:sldId xmlns:r="http://schemas.openxmlformats.org/officeDocument/2006/relationships" id="262" r:id="R4b3826e1e33c4491"/>
    <p:sldId xmlns:r="http://schemas.openxmlformats.org/officeDocument/2006/relationships" id="263" r:id="Rbd29d1df3b934ce3"/>
    <p:sldId xmlns:r="http://schemas.openxmlformats.org/officeDocument/2006/relationships" id="264" r:id="R224559a27f124232"/>
    <p:sldId xmlns:r="http://schemas.openxmlformats.org/officeDocument/2006/relationships" id="265" r:id="Rd0d5cc1662904d01"/>
    <p:sldId xmlns:r="http://schemas.openxmlformats.org/officeDocument/2006/relationships" id="266" r:id="R99671dc5fa31475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79dad9cee854098" /><Relationship Type="http://schemas.openxmlformats.org/officeDocument/2006/relationships/slideMaster" Target="/ppt/slideMasters/slideMaster1.xml" Id="Rbffb52c3e5aa4cc2" /><Relationship Type="http://schemas.openxmlformats.org/officeDocument/2006/relationships/notesMaster" Target="/ppt/notesMasters/notesMaster1.xml" Id="R9ee5d8dd07924656" /><Relationship Type="http://schemas.openxmlformats.org/officeDocument/2006/relationships/presProps" Target="/ppt/presProps.xml" Id="Rc87b84ce5f654260" /><Relationship Type="http://schemas.openxmlformats.org/officeDocument/2006/relationships/tableStyles" Target="/ppt/tableStyles.xml" Id="Rb5231e7b0d9d4cd2" /><Relationship Type="http://schemas.openxmlformats.org/officeDocument/2006/relationships/slide" Target="/ppt/slides/slide1.xml" Id="R5ce27c3a25fc43b6" /><Relationship Type="http://schemas.openxmlformats.org/officeDocument/2006/relationships/slide" Target="/ppt/slides/slide2.xml" Id="R65821ce148f14f92" /><Relationship Type="http://schemas.openxmlformats.org/officeDocument/2006/relationships/slide" Target="/ppt/slides/slide3.xml" Id="R50751ccf618a461b" /><Relationship Type="http://schemas.openxmlformats.org/officeDocument/2006/relationships/slide" Target="/ppt/slides/slide4.xml" Id="Ra1c618183c3241ca" /><Relationship Type="http://schemas.openxmlformats.org/officeDocument/2006/relationships/slide" Target="/ppt/slides/slide5.xml" Id="R4f3ac1d97bc943b5" /><Relationship Type="http://schemas.openxmlformats.org/officeDocument/2006/relationships/slide" Target="/ppt/slides/slide6.xml" Id="Rec05b2cd62a04b63" /><Relationship Type="http://schemas.openxmlformats.org/officeDocument/2006/relationships/slide" Target="/ppt/slides/slide7.xml" Id="R4b3826e1e33c4491" /><Relationship Type="http://schemas.openxmlformats.org/officeDocument/2006/relationships/slide" Target="/ppt/slides/slide8.xml" Id="Rbd29d1df3b934ce3" /><Relationship Type="http://schemas.openxmlformats.org/officeDocument/2006/relationships/slide" Target="/ppt/slides/slide9.xml" Id="R224559a27f124232" /><Relationship Type="http://schemas.openxmlformats.org/officeDocument/2006/relationships/slide" Target="/ppt/slides/slide10.xml" Id="Rd0d5cc1662904d01" /><Relationship Type="http://schemas.openxmlformats.org/officeDocument/2006/relationships/slide" Target="/ppt/slides/slide11.xml" Id="R99671dc5fa31475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04021901705469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2b164992b7b456c" /><Relationship Type="http://schemas.openxmlformats.org/officeDocument/2006/relationships/notesMaster" Target="/ppt/notesMasters/notesMaster1.xml" Id="Rabe998e50ddb4fb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0b332b4767f4165" /><Relationship Type="http://schemas.openxmlformats.org/officeDocument/2006/relationships/notesMaster" Target="/ppt/notesMasters/notesMaster1.xml" Id="R9ade7e9779864e1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bed41b952cd4d94" /><Relationship Type="http://schemas.openxmlformats.org/officeDocument/2006/relationships/notesMaster" Target="/ppt/notesMasters/notesMaster1.xml" Id="R076a31bacc4c462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b41c8491cbd4d4c" /><Relationship Type="http://schemas.openxmlformats.org/officeDocument/2006/relationships/notesMaster" Target="/ppt/notesMasters/notesMaster1.xml" Id="R34a33cb900f64e9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0cd61a272db476e" /><Relationship Type="http://schemas.openxmlformats.org/officeDocument/2006/relationships/notesMaster" Target="/ppt/notesMasters/notesMaster1.xml" Id="Rc01e4074118b45f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b687f91e7284f2a" /><Relationship Type="http://schemas.openxmlformats.org/officeDocument/2006/relationships/notesMaster" Target="/ppt/notesMasters/notesMaster1.xml" Id="Ra87a5ffd42c1438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84f4382dcee407f" /><Relationship Type="http://schemas.openxmlformats.org/officeDocument/2006/relationships/notesMaster" Target="/ppt/notesMasters/notesMaster1.xml" Id="R193b8b8b77f94a4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e8c491dc4e541fc" /><Relationship Type="http://schemas.openxmlformats.org/officeDocument/2006/relationships/notesMaster" Target="/ppt/notesMasters/notesMaster1.xml" Id="Reeb45833f2354f2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961957d9db54e5b" /><Relationship Type="http://schemas.openxmlformats.org/officeDocument/2006/relationships/notesMaster" Target="/ppt/notesMasters/notesMaster1.xml" Id="R5a451339acab43c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91effd5af05410e" /><Relationship Type="http://schemas.openxmlformats.org/officeDocument/2006/relationships/notesMaster" Target="/ppt/notesMasters/notesMaster1.xml" Id="R1d61cef6d7cb424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6999a2b727b48e0" /><Relationship Type="http://schemas.openxmlformats.org/officeDocument/2006/relationships/notesMaster" Target="/ppt/notesMasters/notesMaster1.xml" Id="Rbf51006f336d4e1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a380b13c2ed47f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35a6c0edc6445d2" /><Relationship Type="http://schemas.openxmlformats.org/officeDocument/2006/relationships/slideLayout" Target="/ppt/slideLayouts/slideLayout1.xml" Id="Rdbcb745688404e1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bcb745688404e1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eeede574d34e30" /><Relationship Type="http://schemas.openxmlformats.org/officeDocument/2006/relationships/image" Target="/ppt/media/image.png" Id="R84b139307981422b" /><Relationship Type="http://schemas.openxmlformats.org/officeDocument/2006/relationships/notesSlide" Target="/ppt/notesSlides/notesSlide1.xml" Id="R848ff666b6df436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fb923d576549da" /><Relationship Type="http://schemas.openxmlformats.org/officeDocument/2006/relationships/notesSlide" Target="/ppt/notesSlides/notesSlide2.xml" Id="R2a21c44e26b243e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3933fc38484b18" /><Relationship Type="http://schemas.openxmlformats.org/officeDocument/2006/relationships/notesSlide" Target="/ppt/notesSlides/notesSlide3.xml" Id="Rc002e3cc3d5647a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bd71c53518477c" /><Relationship Type="http://schemas.openxmlformats.org/officeDocument/2006/relationships/notesSlide" Target="/ppt/notesSlides/notesSlide4.xml" Id="R70aed12205a242c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e578d0459a46b5" /><Relationship Type="http://schemas.openxmlformats.org/officeDocument/2006/relationships/notesSlide" Target="/ppt/notesSlides/notesSlide5.xml" Id="R64ebea4f12904f8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a431b6e3654801" /><Relationship Type="http://schemas.openxmlformats.org/officeDocument/2006/relationships/notesSlide" Target="/ppt/notesSlides/notesSlide6.xml" Id="R6804bfe80c5c44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efc2235a9f4e59" /><Relationship Type="http://schemas.openxmlformats.org/officeDocument/2006/relationships/notesSlide" Target="/ppt/notesSlides/notesSlide7.xml" Id="Rd5a0992b1e71430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49a7dfddd2448c" /><Relationship Type="http://schemas.openxmlformats.org/officeDocument/2006/relationships/notesSlide" Target="/ppt/notesSlides/notesSlide8.xml" Id="R4d9db0835200413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0eb7c91a234a61" /><Relationship Type="http://schemas.openxmlformats.org/officeDocument/2006/relationships/notesSlide" Target="/ppt/notesSlides/notesSlide9.xml" Id="R0aa2487d306b4b2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9939ed0cd34e90" /><Relationship Type="http://schemas.openxmlformats.org/officeDocument/2006/relationships/notesSlide" Target="/ppt/notesSlides/notesSlide10.xml" Id="R3b9801d5e4b144c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86c34937c64399" /><Relationship Type="http://schemas.openxmlformats.org/officeDocument/2006/relationships/notesSlide" Target="/ppt/notesSlides/notesSlide11.xml" Id="R6f7a56950a884d8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557D1B-3273-455E-8A63-D0E11A44F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B6625F-8DA9-43C6-A81D-1DD2D61D6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340834-D7C7-4702-926D-49BBE946A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Langchain Prompt Template 介绍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FA1154-548A-447A-8C29-DB7A0CD51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小型客服团队用提示模板统一回复口径，提升新人上手效率。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FB3DA3-89C2-4481-A79A-DEA6965A6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AF14A8-4845-4A3E-B53A-B6B949723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A15311-9756-449B-8BB1-7E0F6F3DA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955ECE-97AF-4831-8EF1-F4B61F65F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b139307981422b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5433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E8ACF49-6781-4726-B79A-573CBEEE1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81B6BF-E34F-4238-94ED-2E4E796C6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0864BE-A623-4C38-8773-DB2C51A59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1F32D7-8900-499A-BB61-611E8C748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F4EDC8-A1F1-40B3-859D-2F6F28E10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langchain prompt template 介绍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43A005-AF57-4657-ADF4-6300C308F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6A40CB-C6C8-4C6E-9BBE-499FDCAEB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E6E7AD-A2BC-49F7-98CB-30E2279C8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场景背景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5F8FAB-7C23-4F38-A5A3-48E76785A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梳理常见问题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B92054-3B3B-4CA1-AE4D-0ACE24C38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7B3998-C972-49A9-9207-77A4EA1D6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676E04-7DE3-430B-8A05-C45023DF5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模板设计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323EF1-3D8C-4AA1-9751-06E01825B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定义回复目标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7A9B64-E121-4D6E-8D45-40393C6D6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1AB643-FCFA-4C18-9078-7A156B85A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38832F-6B2B-43A1-90A8-F689E4619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落地流程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7548E9-C049-4022-AF36-EBE7815FB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拆分提示结构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5161929-C213-4CB8-A011-96E44A251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B51A3B0-BC3B-4B0D-A0D5-FD888E99A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16E89A9-283B-4004-BC3F-1063D16F9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案例复盘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B9007F5-831A-4F63-8D46-8CA93F426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测试并迭代</a:t>
            </a:r>
          </a:p>
        </p:txBody>
      </p:sp>
    </p:spTree>
    <p:extLst>
      <p:ext uri="{BB962C8B-B14F-4D97-AF65-F5344CB8AC3E}">
        <p14:creationId xmlns:p14="http://schemas.microsoft.com/office/powerpoint/2010/main" val="40375474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1BCDEF-73CE-4C65-8A06-42056C6F8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A60F96-7FC2-46C3-A337-C5D6B5566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CB57CB-4100-4326-9CE5-51154290E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8105BD-FAF7-48E2-995D-81ACEF5DA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966597-8733-4EAA-9A3A-FAB48C8BE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把零散提问整理成可复用的提示模板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1C888C-B94D-4259-AABC-872288B53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21A44C-D3E3-4F42-945D-9D0499312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72803095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5656ABC-5E05-4A94-BA4B-DDC4F5DA7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7050AC-67FE-4D9C-AE27-450263C35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9EC3C2-997B-4D1D-9902-EC47C06B4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FA6037-2115-4FDE-B15F-B11AE726A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9112FD-488F-4786-BEC8-7A15B3485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langchain prompt template 介绍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65E61A-E1E0-4563-ACFF-8951FDE89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7C4419-B227-4BD0-9C03-132B16D19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DAF901-F396-41B5-BFE7-903F74DC1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DDCAB9-E909-461D-86C0-9A2084602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langchain prompt template 介绍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600432-986B-4792-A53D-41A08CE14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AC290A-1E81-4033-8B59-4FA120A68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974C72-0FC0-46B9-BDC4-E9CAAC280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4E882D-B95B-42E6-8FD4-6053BAB3C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63F930-4EC2-4B83-839C-C0D8CDB7C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把零散提问整理成可复用的提示模板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F5C277-F406-4BE4-80B1-8476AD251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F07736-2D31-49DB-B48D-46864F124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EA198FF-A8DD-4D17-AAEA-7FF9D1990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733AC47-5F02-4269-A34D-64527A2E6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D278D9C-3EA4-4102-8115-CEFA7F15C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AI Workflows: 沉淀模板库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1658D14-4290-499E-8606-7822C0D63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67905450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C5F8D63-0DBC-46F9-907C-777A99C73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470C58-3467-45A2-B255-DD6500D8A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26387E-B4E1-4C39-A8B7-5D4C3FCDE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3CEEC4-61F8-4C7E-B690-3977AD982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392914-E51F-4C3D-BE39-746A8B212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AI Workflows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3648F6-54F3-4980-9CC6-465D54252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2960BA-1451-4333-854A-30466CA98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BA19C2-6525-4116-BC88-3457FDEC7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05DA31-4D2C-4EC9-86A1-240FAD1C0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梳理常见问题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52C340-C076-49F3-B192-D8D87E9DB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3632E4-C735-47F2-B3BC-D961EBD1D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654616-8304-4693-B5F3-D4FEE54B2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1342D6-74AA-4B5E-903E-C02D6B795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定义回复目标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9DB9D8-C0B5-4A1F-843D-6571FAE37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FC3248-9B6C-49E3-BF5B-B5D56A1C0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417432-1045-4FB8-9577-44E36DE8B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5D6A30-943C-4CC1-BB8C-CFAF8E076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拆分提示结构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17DFB82-516D-4D24-854A-D03B682DA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766C29-35D9-42E5-ADCD-E8F536398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38E0324-B478-4A43-8C6A-3B3A4F722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31CED04-D974-4A5F-B7BF-EF43F8AB3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测试并迭代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37E1F3C-0122-4D9D-8A08-DD2090BC8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AD2351D-02DE-4C4C-A07D-AE63691FE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5C457FD-FB25-4AA8-A7BB-779718464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1FCAB63-162D-4F19-AB8C-341542E45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沉淀模板库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04C32B4-ED4B-4BC3-91BB-B6071A7B7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36361055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4FAADC1-7E27-42F1-A134-5B0529E84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5EFE35-DBF2-47A7-ADC1-C8BFCEAA5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F8EE64-7EB1-47FA-963F-2B8884DFA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DCE683-3375-4BFA-875D-2D245D8C2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45EFCB-2BB8-4438-9ECB-A8AE3DB6D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langchain prompt template 介绍: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9A177F-DFB4-48F0-A7DA-4DAC7979B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7C7129-FF89-41B9-BC28-1CCBD2915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4B3A98-44EC-4F69-B5BD-5046B9A12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A1824C-0637-4E09-943C-5346338D8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新人回复风格不一致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AD90C0-C682-4E0A-88AD-9F58A7B04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07E92E-9D96-4AF7-8CFD-F3384099D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问题描述太散，难以复用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F82754-571A-47FE-9393-422ADFC84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CC7A51-DB2F-4185-8193-2A8A630CC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每次都要重新组织表达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0396D0-EC25-488A-AFB5-C8E34EA3A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794F69-BC42-4ED2-AA9B-3BF292364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31B857-2B17-4EC4-A47E-1EDA27AF5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EEE4F8-2C52-4729-B216-B59AB3BFF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回复结构更清晰统一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6A89ED-9129-44C0-8D83-0B9882E34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11B92A9-432D-401B-8B02-5AAE25BA6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常见场景可直接套用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FA5F89A-B0A5-4B21-ADE1-722C97281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0781820-0B04-4FE4-9DA3-DF11B2E64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团队协作和交接更顺畅</a:t>
            </a:r>
          </a:p>
        </p:txBody>
      </p:sp>
    </p:spTree>
    <p:extLst>
      <p:ext uri="{BB962C8B-B14F-4D97-AF65-F5344CB8AC3E}">
        <p14:creationId xmlns:p14="http://schemas.microsoft.com/office/powerpoint/2010/main" val="188047810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8DEFCFB-8AF3-41AA-9B38-F7234A5FF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BA6C56-181E-455E-B6B0-06D7F54A4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FB5822-2AFA-4D2C-8380-74F467F47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13CD20-96E6-4F58-9E3D-AFCC43F39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7F9616-9E0B-4B1F-95EC-AEE252B77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471644-EE94-44AD-A000-75DB7DF16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5E11B2-E859-4EDA-A8F5-284A862CF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7BDAD9-539C-4E28-A336-8DC8FCC82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EFA749-2A6A-4498-B13B-C19D7C447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产品经理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776DB7-2A39-4119-9789-31196451D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需要把业务需求转成清晰可执行的提示模板。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2310DF-78CB-4F07-BDF3-B28DEFD0A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28885D-3077-4FB9-91E2-58AE4D810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EC855B-91DE-4A6C-B69E-4E11F37B2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F58343-C052-4308-AB87-16483B141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运营同学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3E7E73-5C63-4DD7-8038-97E594F1F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需要快速生成统一口径的内容，减少反复修改。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812B2A-CD9A-4D61-8B52-DCB09A3E5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F4B2A8-D3BB-4A23-82F0-335F11989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C5C178-AA1C-44B6-AB03-26B8984D4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02748B-C73F-455D-BC17-A81D5679F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培训负责人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84D2B8F-8B4A-4992-9787-64E2E29D7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需要用标准模板帮助新人更快理解工作流程。</a:t>
            </a:r>
          </a:p>
        </p:txBody>
      </p:sp>
    </p:spTree>
    <p:extLst>
      <p:ext uri="{BB962C8B-B14F-4D97-AF65-F5344CB8AC3E}">
        <p14:creationId xmlns:p14="http://schemas.microsoft.com/office/powerpoint/2010/main" val="110597818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E79B3FA-F343-4652-8F16-B0FC2793E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68159C-13C7-47C1-874F-17819593B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112C6F-7FCA-4876-B4C2-C0157FD8F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FDC1AC-3994-4BDB-9951-30B8C35A1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E6C38B-1F32-49EC-AEC0-6475AD76F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23E153-8A80-451C-BEC4-6D38CF31C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AA0E32-D3C9-4C6E-80FF-7E7C76507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FCFD85-C035-4F75-B5EB-9A2BBF1F2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A36331-406E-4A23-809D-4F2610AB0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7ECDD1-1F3D-452F-947A-311AA0233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2DBB3A-E108-4B58-A7EA-6E7F871EA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梳理常见问题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0551DA-5F85-439A-B442-332D21308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B768BC-083F-480A-ACC9-EC632E1F6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6E7BC9-F00A-43CB-87FE-128AC8C32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5F6ABD-6BCB-4D71-B652-F22F282F1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27AC06-C2EF-4616-860A-C9EEA3E7B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5DE8A6-7C10-4DB1-AA67-761A3E142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定义回复目标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2CCBC80-0940-48B2-91ED-64EEAE283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5F88B5F-F891-423A-B228-4BD589BCF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E0E758F-24AD-417F-AC94-FCC86B5D2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D48BAB0-F9B6-4755-8D6A-35DFE43BE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3EF082D-A39E-49AE-BDF9-C9CC1714C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F390449-2AE7-4BD9-96C8-96506E834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拆分提示结构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57F55BA-0CE3-4802-9CB2-C145B8EFF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401E819-904D-41D1-8A85-BF8DE58B4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F3F6993-881B-405F-AE2A-0A22DFA92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6D3F1BD-CD22-49BD-81E5-D14DCAD30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2A7342D-19B8-4BD0-9019-2E2EFAF4F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212C506-B710-4C26-8BBC-EDE595736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测试并迭代</a:t>
            </a:r>
          </a:p>
        </p:txBody>
      </p:sp>
    </p:spTree>
    <p:extLst>
      <p:ext uri="{BB962C8B-B14F-4D97-AF65-F5344CB8AC3E}">
        <p14:creationId xmlns:p14="http://schemas.microsoft.com/office/powerpoint/2010/main" val="200186945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9953899-8339-4CE0-92FE-99B69D713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7F79F6-6062-431C-8DF6-9C71F9FFD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6F0DB3-CF3C-4D39-B3AF-6E20A384D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F1C3F1-83A7-46DD-A555-25E09DA06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2516C2-DD0C-4E69-A164-5EB80C514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langchain prompt template 介绍: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E1EE3F-9DA3-4BFE-B1E7-6B57F3FD2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1C3AD3-FF9F-4525-89BE-A697231A5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89E091-C2DB-43FB-AD85-00FB4FC15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如何为客服团队设计一套可复用的提示模板，让新人也能稳定输出？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7B3D9E-224E-4907-A4BA-09C74773C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8D137D-0827-4DDB-9D13-BC3E41C16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CA4F8E-72DC-46A4-949D-9AD2361E3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90E5ED-80F0-48C9-99EC-BC00E96E4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定义回复目标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FFD6E6-EA5E-4A69-A9DF-E4D6B4D6A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56F544F-81D4-45E2-ACF1-162136838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39B714E-E375-4733-BC5A-C6330B6DF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拆分提示结构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856078-9553-40C7-923D-886C82FEA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CD8AF2-2DDC-45B3-BB87-4EA38E368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2ADD93-F151-4E2E-AF9F-FC3C3834F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沉淀模板库</a:t>
            </a:r>
          </a:p>
        </p:txBody>
      </p:sp>
    </p:spTree>
    <p:extLst>
      <p:ext uri="{BB962C8B-B14F-4D97-AF65-F5344CB8AC3E}">
        <p14:creationId xmlns:p14="http://schemas.microsoft.com/office/powerpoint/2010/main" val="130021426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B725508-62AA-4996-8E04-46E5A2FC6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B0D1AB-15A9-486C-97BF-52807D576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5C35EC-DE7B-42B0-8DAE-7F910C102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922FBB-FB0F-4139-A6FF-D8F7E7ECD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4B8CA2-6F1F-4F0A-BD66-43B62156D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langchain prompt template 介绍: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9DB95A-9EF4-42B5-89E0-0D2856D49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0979BB-54F4-46E6-8C96-CCBD7A452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F265A8-9E59-49F5-8608-670723B92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608FAD-8974-42BB-8A4C-CBC64DD03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梳理常见问题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7C38BD-70EB-41AE-BD68-0932511B1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CF9499-BF9B-40F1-8730-58E416901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D605AE-935B-4DD3-A10A-9A092B669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102618-B0A4-485B-A5DC-DDC8C8746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A2CC21-A2E9-4B15-B5D6-FCB95CF39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定义回复目标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5171D95-7407-42B3-8765-68B5A1FE0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93AB7B-4357-431B-AB00-88421E077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63E6B4-2B15-4AB4-92F0-6C087DD96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C8E1D5B-86BB-4E36-9C5B-91089626D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2A64FC3-497D-445F-9A05-587F6B96C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拆分提示结构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623577A-9548-4D3B-80D3-A019C15AF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CB71CBB-273A-472D-BA69-5FB1F7E3B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4DB390F-6506-4515-8862-7E204ACB3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99A863A-F431-432E-BDAF-19577D431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214389F-A4C9-47A8-8094-20CCEA07D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沉淀模板库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78120A3-9F7E-4135-A14F-5A0CB3591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9967880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52769B-9C17-44BB-AEB6-CDB7FF78A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A1BA04-63F0-4288-AAF2-B9B178370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CB4907-6DAF-4986-901B-2E3296E4E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先搭框架，再做迭代。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FDF623-509B-4A39-ADAF-E6EEC8FE3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A6736D-3861-44F8-868F-6835EF31D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8468D4-E94D-42AF-87F7-06AC2D504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3DE3D5-77F6-4777-9926-631A958FF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14578387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2026-10-01T19:53:02.3400000Z</dcterms:created>
  <dcterms:modified xsi:type="dcterms:W3CDTF">2026-10-01T19:53:02.3400000Z</dcterms:modified>
</coreProperties>
</file>