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2c0d05805ba4f82" /><Relationship Type="http://schemas.openxmlformats.org/officeDocument/2006/relationships/extended-properties" Target="/docProps/app.xml" Id="Ra587f6e7473f4d20" /><Relationship Type="http://schemas.openxmlformats.org/officeDocument/2006/relationships/officeDocument" Target="/ppt/presentation.xml" Id="Rfd4f8c6607804ff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32bfd98b3754ae4"/>
  </p:sldMasterIdLst>
  <p:notesMasterIdLst>
    <p:notesMasterId xmlns:r="http://schemas.openxmlformats.org/officeDocument/2006/relationships" r:id="Ra8c2b26e8fb44312"/>
  </p:notesMasterIdLst>
  <p:sldIdLst>
    <p:sldId xmlns:r="http://schemas.openxmlformats.org/officeDocument/2006/relationships" id="256" r:id="Ree0818327c274c3f"/>
    <p:sldId xmlns:r="http://schemas.openxmlformats.org/officeDocument/2006/relationships" id="257" r:id="R545ce54fe0be49c3"/>
    <p:sldId xmlns:r="http://schemas.openxmlformats.org/officeDocument/2006/relationships" id="258" r:id="R0ac051e9f15a49e0"/>
    <p:sldId xmlns:r="http://schemas.openxmlformats.org/officeDocument/2006/relationships" id="259" r:id="R39773bb5dd7140ff"/>
    <p:sldId xmlns:r="http://schemas.openxmlformats.org/officeDocument/2006/relationships" id="260" r:id="Rd9e289ea320d4d89"/>
    <p:sldId xmlns:r="http://schemas.openxmlformats.org/officeDocument/2006/relationships" id="261" r:id="R916c9404936e4f97"/>
    <p:sldId xmlns:r="http://schemas.openxmlformats.org/officeDocument/2006/relationships" id="262" r:id="R2df68d3913b2480b"/>
    <p:sldId xmlns:r="http://schemas.openxmlformats.org/officeDocument/2006/relationships" id="263" r:id="R0d56f550cb834be0"/>
    <p:sldId xmlns:r="http://schemas.openxmlformats.org/officeDocument/2006/relationships" id="264" r:id="R051df80f804740c1"/>
    <p:sldId xmlns:r="http://schemas.openxmlformats.org/officeDocument/2006/relationships" id="265" r:id="Rae4e84e10b324b96"/>
    <p:sldId xmlns:r="http://schemas.openxmlformats.org/officeDocument/2006/relationships" id="266" r:id="Rc6afc0172f5047b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99950c91dc74bf3" /><Relationship Type="http://schemas.openxmlformats.org/officeDocument/2006/relationships/slideMaster" Target="/ppt/slideMasters/slideMaster1.xml" Id="Rf32bfd98b3754ae4" /><Relationship Type="http://schemas.openxmlformats.org/officeDocument/2006/relationships/notesMaster" Target="/ppt/notesMasters/notesMaster1.xml" Id="Ra8c2b26e8fb44312" /><Relationship Type="http://schemas.openxmlformats.org/officeDocument/2006/relationships/presProps" Target="/ppt/presProps.xml" Id="R24709162e0374df8" /><Relationship Type="http://schemas.openxmlformats.org/officeDocument/2006/relationships/tableStyles" Target="/ppt/tableStyles.xml" Id="Rfee9e1540d9747dc" /><Relationship Type="http://schemas.openxmlformats.org/officeDocument/2006/relationships/slide" Target="/ppt/slides/slide1.xml" Id="Ree0818327c274c3f" /><Relationship Type="http://schemas.openxmlformats.org/officeDocument/2006/relationships/slide" Target="/ppt/slides/slide2.xml" Id="R545ce54fe0be49c3" /><Relationship Type="http://schemas.openxmlformats.org/officeDocument/2006/relationships/slide" Target="/ppt/slides/slide3.xml" Id="R0ac051e9f15a49e0" /><Relationship Type="http://schemas.openxmlformats.org/officeDocument/2006/relationships/slide" Target="/ppt/slides/slide4.xml" Id="R39773bb5dd7140ff" /><Relationship Type="http://schemas.openxmlformats.org/officeDocument/2006/relationships/slide" Target="/ppt/slides/slide5.xml" Id="Rd9e289ea320d4d89" /><Relationship Type="http://schemas.openxmlformats.org/officeDocument/2006/relationships/slide" Target="/ppt/slides/slide6.xml" Id="R916c9404936e4f97" /><Relationship Type="http://schemas.openxmlformats.org/officeDocument/2006/relationships/slide" Target="/ppt/slides/slide7.xml" Id="R2df68d3913b2480b" /><Relationship Type="http://schemas.openxmlformats.org/officeDocument/2006/relationships/slide" Target="/ppt/slides/slide8.xml" Id="R0d56f550cb834be0" /><Relationship Type="http://schemas.openxmlformats.org/officeDocument/2006/relationships/slide" Target="/ppt/slides/slide9.xml" Id="R051df80f804740c1" /><Relationship Type="http://schemas.openxmlformats.org/officeDocument/2006/relationships/slide" Target="/ppt/slides/slide10.xml" Id="Rae4e84e10b324b96" /><Relationship Type="http://schemas.openxmlformats.org/officeDocument/2006/relationships/slide" Target="/ppt/slides/slide11.xml" Id="Rc6afc0172f5047b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116141fe9244b9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eaa566984c6438f" /><Relationship Type="http://schemas.openxmlformats.org/officeDocument/2006/relationships/notesMaster" Target="/ppt/notesMasters/notesMaster1.xml" Id="Ref7dfe1932044fb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2df61eb8b634952" /><Relationship Type="http://schemas.openxmlformats.org/officeDocument/2006/relationships/notesMaster" Target="/ppt/notesMasters/notesMaster1.xml" Id="Rae9639830f3242c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d6a173ee9484b1e" /><Relationship Type="http://schemas.openxmlformats.org/officeDocument/2006/relationships/notesMaster" Target="/ppt/notesMasters/notesMaster1.xml" Id="R22ee579d993d42a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9647e5d72b64967" /><Relationship Type="http://schemas.openxmlformats.org/officeDocument/2006/relationships/notesMaster" Target="/ppt/notesMasters/notesMaster1.xml" Id="R9ae4225bbc7b41d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5b9544f85944791" /><Relationship Type="http://schemas.openxmlformats.org/officeDocument/2006/relationships/notesMaster" Target="/ppt/notesMasters/notesMaster1.xml" Id="Rb80f1c3f224342f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5298c1057ed4430" /><Relationship Type="http://schemas.openxmlformats.org/officeDocument/2006/relationships/notesMaster" Target="/ppt/notesMasters/notesMaster1.xml" Id="R183d5aa1b49e46c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3ff081f6eac4f4f" /><Relationship Type="http://schemas.openxmlformats.org/officeDocument/2006/relationships/notesMaster" Target="/ppt/notesMasters/notesMaster1.xml" Id="R08404da7ae2545c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6390fcbe2574e62" /><Relationship Type="http://schemas.openxmlformats.org/officeDocument/2006/relationships/notesMaster" Target="/ppt/notesMasters/notesMaster1.xml" Id="Rdaea26e5964e4e9a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c362b22cdb94dbf" /><Relationship Type="http://schemas.openxmlformats.org/officeDocument/2006/relationships/notesMaster" Target="/ppt/notesMasters/notesMaster1.xml" Id="Rede9b8b2fdae488d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c98d9d6d2c6f4f09" /><Relationship Type="http://schemas.openxmlformats.org/officeDocument/2006/relationships/notesMaster" Target="/ppt/notesMasters/notesMaster1.xml" Id="Radb6317a273f4464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af6af36d521a473a" /><Relationship Type="http://schemas.openxmlformats.org/officeDocument/2006/relationships/notesMaster" Target="/ppt/notesMasters/notesMaster1.xml" Id="Re0c540d5a6df4af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75703c3b0a943c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7e772a53ca54971" /><Relationship Type="http://schemas.openxmlformats.org/officeDocument/2006/relationships/slideLayout" Target="/ppt/slideLayouts/slideLayout1.xml" Id="R85d40037f1174cc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5d40037f1174cc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d24f6e2ffb24b03" /><Relationship Type="http://schemas.openxmlformats.org/officeDocument/2006/relationships/image" Target="/ppt/media/image.png" Id="R1692bf0f4fa941bf" /><Relationship Type="http://schemas.openxmlformats.org/officeDocument/2006/relationships/notesSlide" Target="/ppt/notesSlides/notesSlide1.xml" Id="Rb63067f9a3a84c4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e3ee3d2ebf043a4" /><Relationship Type="http://schemas.openxmlformats.org/officeDocument/2006/relationships/notesSlide" Target="/ppt/notesSlides/notesSlide2.xml" Id="Rddf39050098f4ae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c824e436cfb468e" /><Relationship Type="http://schemas.openxmlformats.org/officeDocument/2006/relationships/notesSlide" Target="/ppt/notesSlides/notesSlide3.xml" Id="R4d2c52e498d543e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3e6a899ed754e15" /><Relationship Type="http://schemas.openxmlformats.org/officeDocument/2006/relationships/notesSlide" Target="/ppt/notesSlides/notesSlide4.xml" Id="R1570cb8d4e97463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e83b1d5736d49a2" /><Relationship Type="http://schemas.openxmlformats.org/officeDocument/2006/relationships/notesSlide" Target="/ppt/notesSlides/notesSlide5.xml" Id="R755e5885b92b4b4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03cfebed5784c31" /><Relationship Type="http://schemas.openxmlformats.org/officeDocument/2006/relationships/notesSlide" Target="/ppt/notesSlides/notesSlide6.xml" Id="R3577c3c10d81407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d176a26b96949dc" /><Relationship Type="http://schemas.openxmlformats.org/officeDocument/2006/relationships/notesSlide" Target="/ppt/notesSlides/notesSlide7.xml" Id="Rdb08aa5be35147f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28bc204ba414707" /><Relationship Type="http://schemas.openxmlformats.org/officeDocument/2006/relationships/notesSlide" Target="/ppt/notesSlides/notesSlide8.xml" Id="R5b8bb363115e49f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b5f2da48d4848b6" /><Relationship Type="http://schemas.openxmlformats.org/officeDocument/2006/relationships/notesSlide" Target="/ppt/notesSlides/notesSlide9.xml" Id="R7ac8fb0c729746f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cdd1558b54444cd" /><Relationship Type="http://schemas.openxmlformats.org/officeDocument/2006/relationships/notesSlide" Target="/ppt/notesSlides/notesSlide10.xml" Id="Rcc95e9e91e8d4e72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05c17f271194ed1" /><Relationship Type="http://schemas.openxmlformats.org/officeDocument/2006/relationships/notesSlide" Target="/ppt/notesSlides/notesSlide11.xml" Id="R97d1298b561b4cd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EE5E173-24C4-4CBE-BD28-0FCF6DECD3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EBEDC7D-E91D-44E2-BB61-17560B49E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E500CF0-8B74-48A1-80BC-637559F74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Learning Video Storyboard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A7BDA99-B730-4A8C-A62A-CA22AB5BA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teacher maps a 3-minute lesson on plant cells for middle school science.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AB64D00-6C36-4F14-8C4B-9FBC8E998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666F5EA-B46D-4B47-B45F-D94CA67CF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71C9A29-5635-48DA-9883-A7C1D6ABF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0BDC837-4A34-45F1-BC67-CD43DF768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ELECTRIC CORAL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692bf0f4fa941bf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998593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ACC53A7-0E02-45F4-8CA7-440659644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89C61CD-CD2E-4F3B-8A05-200A6CB6F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090BE45-AD27-453D-91E2-F5D18B45B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C025F90-5B7D-49CD-A9D5-B50D43592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0F32515-4EE5-46FD-8B8F-6F854DE54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learning video storyboard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00FBD2D-E90C-49E4-8ACA-8FF82B42C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6B70325-C475-44E1-A2C3-68F5506C1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7830BD7-7691-479B-BC89-8983E2658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Lesson Hook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37C2513-AE65-4266-88F8-4AA943DDFA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learning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3EA255D-4297-4788-8279-BD50A0DCC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743F1D5-5404-4CA4-90F3-E51DD7B50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68D32E1-6D9C-4976-A05E-2878B9FFA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Key Concepts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F47AF20-EB81-4872-A18F-43D45A736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Sketch opening hook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FABC7FF-2298-4E35-B163-C3D62E792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405A405-45A3-41BC-BEBB-1C9656317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4990659-AFA8-4DE4-B181-9A38F9E05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Visual Demo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0F1FB3E-15B5-47CE-BA04-37421F0EE3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Break into scenes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7CDB43E-B2E5-4106-BAC7-E9FB9F8D5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87386BA-5A2A-4C41-BD3E-BC90FE3ED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19CDE7D-F679-4D6E-AF9E-1A85DC8E0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Wrap-Up Quiz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4D863BD-F72F-471E-A1CC-ABE307C24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visuals and text</a:t>
            </a:r>
          </a:p>
        </p:txBody>
      </p:sp>
    </p:spTree>
    <p:extLst>
      <p:ext uri="{BB962C8B-B14F-4D97-AF65-F5344CB8AC3E}">
        <p14:creationId xmlns:p14="http://schemas.microsoft.com/office/powerpoint/2010/main" val="170670813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5C5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37CE334-7959-4B49-B86B-ADE048A7C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1924975-4367-45C2-88B3-623AAD5DD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4339C79-768F-4824-9ECF-33CEC6CC4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5653597-7195-4254-A86D-00A65F98C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90281F1-D8EF-4A72-A21B-5DE8A4145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Turn one lesson into a clear, scene-by-scene teaching video.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43D65F1-8E0B-497B-A48D-15E23B74BE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2B93B56-E349-4CFB-8680-8EAB0B75F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61209561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34DDB80-150E-4A6D-95DD-7D5FCD2F0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E4333B5-7B0C-4D15-9DB4-B83D7AB85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B104B72-0D4B-4651-B171-3073FE360C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B6E8D34-3F8C-4A43-95DF-2BD0680DB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93221CD-053B-4376-A19E-254108D19A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lenses on learning video storyboard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39D6232-28C7-498D-9193-FD48002380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EF748A0-CB4A-4D05-A3C7-FA90E0B92C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B6327A2-A5F4-4E23-BB4A-F1B429B32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DABF442-6DCE-499D-9DA4-D927F2ED1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learning video storyboard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B3C3C14-DC80-4844-838D-000524EDE7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0986DEA-4FBE-48B5-8D3D-4C6EF1DD3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F26BDF1-B3E5-471C-9F3F-EDC895CB2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CFD74F2-1FE9-4393-ACD4-6595330507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98353F4-2ED0-45FE-9981-A243C2565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one lesson into a clear, scene-by-sc…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5295901-AE35-4E9A-975C-075B542A5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E5CE6A9-47F3-405E-8BC6-8EEE29938C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65537C0-FCA8-4214-95AD-5AEE166FB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6D47BB2-3D96-40EE-AA4C-EF43FB80D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CAA08F1-2D2F-49B7-8117-38CB136EB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Education: Review pacing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08B1DB2-D717-4EAB-8B6B-6370794D41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94494937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C4611EE-39AC-4526-AE74-C2C65E021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99C2548-33F3-41A2-A7DD-A5BCF2AE8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8E60039-AAF7-4159-8FC5-A0AF900FC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8D48DA2-E20D-4816-A069-89D941E2A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B9854D6-7EC6-4CC7-A674-5EA1AA5455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five-stage Education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C790CF0-33AE-4728-AE87-4C93B8037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E0D565C-065E-4A93-AEE9-677AA5C75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734EBCB-1F5C-496B-8BAE-F44BEC014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D542BDB-B4DB-4440-AA0A-491859B93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learning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B1B9537-3D7A-45FE-B39D-6BD3D49400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7496F82-16D3-4663-94FF-98C505CCF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5B76AE1-ECB4-40DA-B485-E4D8E233A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36135A0-FDE0-4612-9FBA-8CD27131A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Sketch opening hook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E5D0C83-EF2A-42AE-AFF9-646C196CC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E0F08C1-FFF8-43A7-8A38-97C0037C1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C5750E6-8B0E-40C5-8DBE-8C6864530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500A37F-03FE-458C-8419-8940BDFE4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Break into scenes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95A0F9F-4AB7-4030-B969-F05F016B7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5B33184-C430-4712-A1D1-AB589EDC8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7D5370C-6DF2-4B1C-9C10-B884EACD4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6097BCA-B132-46CC-B4DE-45BBB5CDBF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visuals and text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2F09006-EC68-4B49-925E-F24A570FF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1297B3F-ABA6-49E8-85D3-6FCFDCE80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1A1DBF1-0513-4CBC-AA42-900DB281B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9156344-F09C-46A7-A337-F0963A545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Review pacing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B6BE951-F7D9-400F-BF66-5BA99C058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68421603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E5445BA-5820-4C1B-AC3A-C98C841AB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D7D4498-469F-403B-90D7-DCAF8C408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0E7AC1F-75D0-49D2-BD85-23CD251841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7F16A4F-29F8-4B5D-9E84-E852CAC9E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CD4B6E6-3007-40A7-8892-71089630C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learning video storyboard: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D51710E-8D24-4AB0-B912-BE9F97FB4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4E5AE68-CFE8-486E-855F-28F96C867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CC2FE68-E370-4CBC-A20C-880C925E7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FD3E34F-2CBE-4707-8B35-A63EE18E7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75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Ideas stay scattered across notes and slides.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8FF6ECB-31C6-4CD0-9A8C-84B7F73E76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A1FEB9B-0A6A-4634-9525-7CD0D2CBE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Scenes feel rushed and hard to follow.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442220A-331E-4961-A7F0-CC38E88C0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D895117-D6B4-41E9-B52D-591C9C3E9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Visuals do not match the lesson flow.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919DCD3-5D92-4CB1-9A0D-AB682D7CB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3920695-ED24-4EF2-A454-181C00C33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042012A-5C1E-4817-82AD-5501CF07C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2E5C9C8-F946-457E-8B91-AD7222AD26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634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scene supports one clear teaching point.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1CF9864-4E11-4B14-998F-5C20125A5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56A1ECC-27E8-4229-9514-21650FCDC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21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lesson moves in a smooth, teachable order.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3022692-C66F-4E7D-92B4-99B287A8B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E9AC93F-4CC9-4F9F-8E30-88862A47C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Text and visuals align with the voiceover.</a:t>
            </a:r>
          </a:p>
        </p:txBody>
      </p:sp>
    </p:spTree>
    <p:extLst>
      <p:ext uri="{BB962C8B-B14F-4D97-AF65-F5344CB8AC3E}">
        <p14:creationId xmlns:p14="http://schemas.microsoft.com/office/powerpoint/2010/main" val="198896762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5247B2E-A13B-4A16-ACF9-D41975FC2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0483FBB-E1A4-4B33-A3C2-5B5A6D81AF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A51D20F-2EC2-4074-9727-B1BE15B034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0F17F73-10D0-43E2-9715-517315D84E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5B0E660-641A-433B-8092-9F500F20F5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20D6AC2-01B7-4825-9502-C4B5F04E2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28457A8-CE93-4A42-854F-034F327F6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0ACEF8C-22AA-4FBD-9019-2F7C14A6C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129F694-F8E6-4D9C-8F6B-76EEDB1C9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SCIENCE TEACHER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B035B13-54DC-4A37-89CD-827A4C51A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plan to explain cell parts in a short, engaging video.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6936426-86BC-47FD-A5F6-1262C961F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4394C10-FDF2-4927-9B1F-8CFF621716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CC9F36C-4F0D-4DEE-875A-23B2D0AE8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04B3C12-E0F0-440A-A3A5-1681A3878F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INSTRUCTIONAL DESIGNER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3430E68-4E26-469B-9D88-992D1E04B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clean storyboard structure for a classroom-ready micro lesson.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1F0668D-5115-4DB0-94EA-FC70F32C68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F932BB1-49DE-4A6B-B0F3-47E92F196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26FF36B-DC1A-490B-8B80-513F8D409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0A47E95-D0E9-4940-B0D3-3E404AAB4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TRAINING COORDINATOR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F5EDAAA-74D3-4101-BDB5-97747A072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fast way to organize educational content before production.</a:t>
            </a:r>
          </a:p>
        </p:txBody>
      </p:sp>
    </p:spTree>
    <p:extLst>
      <p:ext uri="{BB962C8B-B14F-4D97-AF65-F5344CB8AC3E}">
        <p14:creationId xmlns:p14="http://schemas.microsoft.com/office/powerpoint/2010/main" val="83620015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E0BD97CD-8CD5-4FB1-AD72-3C3AFF8738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0F5C268-50FB-41E8-8906-F817D4AB6B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50E1F60-D57A-485D-B362-596468DCD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6CC533E-2187-4382-A796-712043EE7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D2590E4-AE67-4682-988A-EF95755F1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BAE25A9-2003-49C3-AF99-7E3EC10BA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485EAB0-678B-440C-B2A2-848AE8189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EDA687F-B6C2-40B6-8157-D5A55A35F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09D2668-A8E3-40BA-B7EB-A0A78C76FE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640E8F4-0032-41EF-9FA1-7353DAB9B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C6E103E-DFB1-4ED4-809C-173FA1C3B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learning goal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0B721B6-EAB6-4092-A317-B7FAEEBA9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B3258D4-0456-4342-A890-7B4A0B7FD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2B68E35-93C4-4E48-AF9D-3CAB33083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5020E8A-B5C9-49A6-9E86-DFDB3D3CF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16938C6-3A9F-4158-912B-FABCE62284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C4945A2-6E97-4AA8-8244-4155E47B8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Sketch opening hook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35BA508-1965-4AFA-8479-9B69AB14FA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2902502-9D55-4746-B79C-582E969A5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D95F1AD-80A2-4901-B702-C29BA0C11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510ED4B-B82F-446E-A0F5-A4294949A1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FDA256B-C443-4278-B856-061887C62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C96EED6-0E6E-4FBC-8F32-7E9D74347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Break into scenes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6E57849-EA70-4AA0-B0FB-3F8935504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29A0C2D-4B88-4040-AB8D-BD758A7D85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D900F06-929C-43A1-800C-6A48AC161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1FA4EBA-945B-477A-86C0-9417EDC43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B2A7A92-3717-4982-BEAA-8920D7E416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9D2F336-EE7E-498A-AAC5-11F51B8F4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visuals and text</a:t>
            </a:r>
          </a:p>
        </p:txBody>
      </p:sp>
    </p:spTree>
    <p:extLst>
      <p:ext uri="{BB962C8B-B14F-4D97-AF65-F5344CB8AC3E}">
        <p14:creationId xmlns:p14="http://schemas.microsoft.com/office/powerpoint/2010/main" val="143622557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FB7EEA9-9282-4266-B26C-09276D7F24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8AF3BD1-638B-48B9-83A9-9F73AC5764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37742A3-596C-4857-9B4E-2853D4D042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614C408-6C0B-42B1-8954-7EB28F89E1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676F766-5AA2-4B3D-9B1D-858D74159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learning video storyboard: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5A27E70-5F75-491C-97C5-647467FAF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1C0EDD5-30A4-4FD9-A39A-BA59E46F26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BAFB329-66F0-4721-A54B-FE521A8A0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Ms. Rivera turn her plant cell lesson into a clear video storyboard?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5A44D98-01F7-4840-95BE-81312C67F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D18BABC-8529-4897-88C0-CAB195D1F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161E22D-2E79-4710-941D-98D21D5F7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1DC7ED9-4826-44C4-8085-C899C649F4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Sketch opening hook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5AC3FDA-76B7-4C01-8BCA-236B0F496F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541E890-C556-4F58-9DDE-08401AA90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0EE9624-341B-4099-9F1A-16AA9E3BD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Break into scenes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0CF76CF-30A3-4827-9D01-FE687F2DC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472D3B6-EFD5-4E21-A0D8-37653D1AC7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C3D97FD-66ED-4DDF-89CB-91EB7519B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pacing</a:t>
            </a:r>
          </a:p>
        </p:txBody>
      </p:sp>
    </p:spTree>
    <p:extLst>
      <p:ext uri="{BB962C8B-B14F-4D97-AF65-F5344CB8AC3E}">
        <p14:creationId xmlns:p14="http://schemas.microsoft.com/office/powerpoint/2010/main" val="33206449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75EEF07-536F-4E9D-9745-72E84CE0B8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ED77EA6-41A8-4163-AEF7-36AA0ED32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9C69ACA-53DD-4B38-B314-C22B610DC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7E86F86-470A-489C-923D-594066D69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F60C8CB-4004-4C62-8BE6-2CCC588597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learning video storyboard: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0C03F90-DFBA-4026-A800-C0FD6FB45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C5DD579-D55D-48FF-B06E-94D014B91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168418A-14AF-4892-A0E7-0191603DF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2F84F2D-5A72-4130-9DF7-CECEA77B84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learning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6791033-769E-4087-8E15-F5B7D5873D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4216A94-A189-44D5-BFC6-5E57D6890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78836D1-2CC9-491B-BB69-57F48049B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CFBF347-7C08-46A2-8316-4445D598B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FAD584D-AFAB-4F2C-9414-D32B45EA4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Sketch opening hook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482EADD-270C-4A9C-9922-8CD1997A9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EFCA0B3-1CD9-41E9-8E5D-8861220C6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6A1BA34-C76A-42DA-AF89-2B33DE6BD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D142E24-813D-4F37-BDF2-492555424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25BC8C9-8860-4872-8F74-2846DB89A6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Break into scenes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1B48948-CBB3-4E3C-8882-759607DBB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05E8D2D-E552-4F2F-8451-2DE00F07A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5F7D636-0DD8-4304-81D0-1C40CF0BC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30F707C-497E-4AFB-A3D1-124DEC0213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F38595B-1A78-47E6-9B4B-5609F1E32E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Review pacing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2D75B3A-039A-4CD0-8746-FC2086E8F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36777604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9995E30-D0E9-45E4-B193-2380523F96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4397B57-FF49-4B72-B3B9-10106C82B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D216B4A-6DFD-4CCB-AF16-A9C051E73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From rough notes to a teachable scene plan.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C3791D6-1707-42EB-89B7-2BA229C5B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3B96A45-1672-4E40-9880-ADD6D8EA4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5EEBF37-92CA-4809-86DB-A46340668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7E8CAF3-A35E-4C79-9AD8-04999E323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59844192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2026-10-01T23:26:30.3170000Z</dcterms:created>
  <dcterms:modified xsi:type="dcterms:W3CDTF">2026-10-01T23:26:30.3170000Z</dcterms:modified>
</coreProperties>
</file>