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2cacd2319d54da3" /><Relationship Type="http://schemas.openxmlformats.org/officeDocument/2006/relationships/extended-properties" Target="/docProps/app.xml" Id="R6d4b7d9c1a644296" /><Relationship Type="http://schemas.openxmlformats.org/officeDocument/2006/relationships/officeDocument" Target="/ppt/presentation.xml" Id="R192e3bb6d898492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2fa91fd7889484a"/>
  </p:sldMasterIdLst>
  <p:notesMasterIdLst>
    <p:notesMasterId xmlns:r="http://schemas.openxmlformats.org/officeDocument/2006/relationships" r:id="R62c26ac003244f38"/>
  </p:notesMasterIdLst>
  <p:sldIdLst>
    <p:sldId xmlns:r="http://schemas.openxmlformats.org/officeDocument/2006/relationships" id="256" r:id="R5bcb48c85b3a418b"/>
    <p:sldId xmlns:r="http://schemas.openxmlformats.org/officeDocument/2006/relationships" id="257" r:id="R5f5213dcefd34484"/>
    <p:sldId xmlns:r="http://schemas.openxmlformats.org/officeDocument/2006/relationships" id="258" r:id="R756146de19fa42c3"/>
    <p:sldId xmlns:r="http://schemas.openxmlformats.org/officeDocument/2006/relationships" id="259" r:id="Re4c9a98c28a84b65"/>
    <p:sldId xmlns:r="http://schemas.openxmlformats.org/officeDocument/2006/relationships" id="260" r:id="R32d032e9dfaa4cd0"/>
    <p:sldId xmlns:r="http://schemas.openxmlformats.org/officeDocument/2006/relationships" id="261" r:id="R8a165ce217cb40c3"/>
    <p:sldId xmlns:r="http://schemas.openxmlformats.org/officeDocument/2006/relationships" id="262" r:id="Rebbc6d871e6b4bfd"/>
    <p:sldId xmlns:r="http://schemas.openxmlformats.org/officeDocument/2006/relationships" id="263" r:id="R2cd826983fb04fd5"/>
    <p:sldId xmlns:r="http://schemas.openxmlformats.org/officeDocument/2006/relationships" id="264" r:id="Ra745ef0010c1468b"/>
    <p:sldId xmlns:r="http://schemas.openxmlformats.org/officeDocument/2006/relationships" id="265" r:id="Re7cf52297f914955"/>
    <p:sldId xmlns:r="http://schemas.openxmlformats.org/officeDocument/2006/relationships" id="266" r:id="Reae3b79147074b3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7924f58ba2844c1" /><Relationship Type="http://schemas.openxmlformats.org/officeDocument/2006/relationships/slideMaster" Target="/ppt/slideMasters/slideMaster1.xml" Id="Ra2fa91fd7889484a" /><Relationship Type="http://schemas.openxmlformats.org/officeDocument/2006/relationships/notesMaster" Target="/ppt/notesMasters/notesMaster1.xml" Id="R62c26ac003244f38" /><Relationship Type="http://schemas.openxmlformats.org/officeDocument/2006/relationships/presProps" Target="/ppt/presProps.xml" Id="R7847141633674fa6" /><Relationship Type="http://schemas.openxmlformats.org/officeDocument/2006/relationships/tableStyles" Target="/ppt/tableStyles.xml" Id="R6ed16a4ac9364e2c" /><Relationship Type="http://schemas.openxmlformats.org/officeDocument/2006/relationships/slide" Target="/ppt/slides/slide1.xml" Id="R5bcb48c85b3a418b" /><Relationship Type="http://schemas.openxmlformats.org/officeDocument/2006/relationships/slide" Target="/ppt/slides/slide2.xml" Id="R5f5213dcefd34484" /><Relationship Type="http://schemas.openxmlformats.org/officeDocument/2006/relationships/slide" Target="/ppt/slides/slide3.xml" Id="R756146de19fa42c3" /><Relationship Type="http://schemas.openxmlformats.org/officeDocument/2006/relationships/slide" Target="/ppt/slides/slide4.xml" Id="Re4c9a98c28a84b65" /><Relationship Type="http://schemas.openxmlformats.org/officeDocument/2006/relationships/slide" Target="/ppt/slides/slide5.xml" Id="R32d032e9dfaa4cd0" /><Relationship Type="http://schemas.openxmlformats.org/officeDocument/2006/relationships/slide" Target="/ppt/slides/slide6.xml" Id="R8a165ce217cb40c3" /><Relationship Type="http://schemas.openxmlformats.org/officeDocument/2006/relationships/slide" Target="/ppt/slides/slide7.xml" Id="Rebbc6d871e6b4bfd" /><Relationship Type="http://schemas.openxmlformats.org/officeDocument/2006/relationships/slide" Target="/ppt/slides/slide8.xml" Id="R2cd826983fb04fd5" /><Relationship Type="http://schemas.openxmlformats.org/officeDocument/2006/relationships/slide" Target="/ppt/slides/slide9.xml" Id="Ra745ef0010c1468b" /><Relationship Type="http://schemas.openxmlformats.org/officeDocument/2006/relationships/slide" Target="/ppt/slides/slide10.xml" Id="Re7cf52297f914955" /><Relationship Type="http://schemas.openxmlformats.org/officeDocument/2006/relationships/slide" Target="/ppt/slides/slide11.xml" Id="Reae3b79147074b3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8083fcc20694e5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c91e7524e0b4375" /><Relationship Type="http://schemas.openxmlformats.org/officeDocument/2006/relationships/notesMaster" Target="/ppt/notesMasters/notesMaster1.xml" Id="R2ac411aa998d4b5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0a7905d465a4362" /><Relationship Type="http://schemas.openxmlformats.org/officeDocument/2006/relationships/notesMaster" Target="/ppt/notesMasters/notesMaster1.xml" Id="R84c0e60164f64fb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081842924dd432d" /><Relationship Type="http://schemas.openxmlformats.org/officeDocument/2006/relationships/notesMaster" Target="/ppt/notesMasters/notesMaster1.xml" Id="R2e3842a759b04b2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87ec5ae50904cfe" /><Relationship Type="http://schemas.openxmlformats.org/officeDocument/2006/relationships/notesMaster" Target="/ppt/notesMasters/notesMaster1.xml" Id="R270f8475755c4af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58dd001d96f4df9" /><Relationship Type="http://schemas.openxmlformats.org/officeDocument/2006/relationships/notesMaster" Target="/ppt/notesMasters/notesMaster1.xml" Id="R5a5b81048e0a4c6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99f70650693405a" /><Relationship Type="http://schemas.openxmlformats.org/officeDocument/2006/relationships/notesMaster" Target="/ppt/notesMasters/notesMaster1.xml" Id="R1ca316b666dd44e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b284227a5b84674" /><Relationship Type="http://schemas.openxmlformats.org/officeDocument/2006/relationships/notesMaster" Target="/ppt/notesMasters/notesMaster1.xml" Id="Ra91a1e36da734dd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fbb9f5393304f24" /><Relationship Type="http://schemas.openxmlformats.org/officeDocument/2006/relationships/notesMaster" Target="/ppt/notesMasters/notesMaster1.xml" Id="R52a5e455496846c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a996239c15241f5" /><Relationship Type="http://schemas.openxmlformats.org/officeDocument/2006/relationships/notesMaster" Target="/ppt/notesMasters/notesMaster1.xml" Id="R31cb4f7b341a4e2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2dfb1e1f26341a8" /><Relationship Type="http://schemas.openxmlformats.org/officeDocument/2006/relationships/notesMaster" Target="/ppt/notesMasters/notesMaster1.xml" Id="R27aff048394c4da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03c03e567c340df" /><Relationship Type="http://schemas.openxmlformats.org/officeDocument/2006/relationships/notesMaster" Target="/ppt/notesMasters/notesMaster1.xml" Id="R5d9acedfa5934b4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7a04504d35475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4704b4896da47de" /><Relationship Type="http://schemas.openxmlformats.org/officeDocument/2006/relationships/slideLayout" Target="/ppt/slideLayouts/slideLayout1.xml" Id="Rcfebff1f27bd456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febff1f27bd456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03046191e24897" /><Relationship Type="http://schemas.openxmlformats.org/officeDocument/2006/relationships/image" Target="/ppt/media/image.png" Id="Reb6aef6175a04136" /><Relationship Type="http://schemas.openxmlformats.org/officeDocument/2006/relationships/notesSlide" Target="/ppt/notesSlides/notesSlide1.xml" Id="R9586bdf1c1324fc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dfd3e6b0f54583" /><Relationship Type="http://schemas.openxmlformats.org/officeDocument/2006/relationships/notesSlide" Target="/ppt/notesSlides/notesSlide2.xml" Id="Rd1be190321944e8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3e0c2abe7049c0" /><Relationship Type="http://schemas.openxmlformats.org/officeDocument/2006/relationships/notesSlide" Target="/ppt/notesSlides/notesSlide3.xml" Id="R3656539e1be24cd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b359fbed964012" /><Relationship Type="http://schemas.openxmlformats.org/officeDocument/2006/relationships/notesSlide" Target="/ppt/notesSlides/notesSlide4.xml" Id="Rd9796f9596eb408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8ff13ff39f4552" /><Relationship Type="http://schemas.openxmlformats.org/officeDocument/2006/relationships/notesSlide" Target="/ppt/notesSlides/notesSlide5.xml" Id="Ra2a1dd1772894be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8a4eb6b8cd41d8" /><Relationship Type="http://schemas.openxmlformats.org/officeDocument/2006/relationships/notesSlide" Target="/ppt/notesSlides/notesSlide6.xml" Id="R635b0b6d9bb5492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c5c408cff24f28" /><Relationship Type="http://schemas.openxmlformats.org/officeDocument/2006/relationships/notesSlide" Target="/ppt/notesSlides/notesSlide7.xml" Id="R937fd577f38d488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4cff4e54094b1a" /><Relationship Type="http://schemas.openxmlformats.org/officeDocument/2006/relationships/notesSlide" Target="/ppt/notesSlides/notesSlide8.xml" Id="Ra7d2c0d6420647a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0714dbd655488d" /><Relationship Type="http://schemas.openxmlformats.org/officeDocument/2006/relationships/notesSlide" Target="/ppt/notesSlides/notesSlide9.xml" Id="R441da541bb4d40a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64ae89715c4dca" /><Relationship Type="http://schemas.openxmlformats.org/officeDocument/2006/relationships/notesSlide" Target="/ppt/notesSlides/notesSlide10.xml" Id="R9a08e13d50db402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80fd1ac6f64e33" /><Relationship Type="http://schemas.openxmlformats.org/officeDocument/2006/relationships/notesSlide" Target="/ppt/notesSlides/notesSlide11.xml" Id="R7f49da185a7440c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811351-628C-4855-B7FC-BAE567264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4EAF6F-6677-4B2F-8161-3D008A48A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38F9B0-9243-4D26-A4D2-519291D03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Lesson Plan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798569-F3DD-443B-8791-48FCCF50C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plans a 45-minute science lesson on plant growth for her 6th-grade class.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338803-B1FC-4BFE-BFF5-F37604967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7B02D5-F299-486B-86FA-429032FAD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823E31-2962-45A4-A79A-ED41CD80E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787700-CECD-4E39-8A9D-24C055D38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6aef6175a0413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4150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9F3D5E-F0E7-4522-B47F-9DC7DD3E9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9321A3-6022-4256-8BCE-F061900C2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110368-E9E1-44F9-BCDC-B28474FB3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3DD8ED-B47B-4D68-8223-707FBAAB8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BD46EC-747B-4094-9200-CD3788744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lesson plan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FC2B92-C1D1-473D-BFA8-7CB87EAD8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845324-BC10-45C7-A7DE-C4BB78F18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1F314D-E9C2-4E43-842E-8682684A0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Lesson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6BC01E-17A0-4EDF-B95B-D374E1235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learning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161F52-9DE6-48AD-BB66-5848B28D6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53DFAF-C198-4170-BF75-0E64D7EDD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9A0ACF-C492-41D8-9F5B-FBC138D79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Class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9D38AC-F403-4F74-8EC8-F37A895FD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warm-up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607814-3CB6-4056-B8CA-9179A7A31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EA3D8B-1F13-4FFA-925F-3D3D9CFFA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C0657D-1B00-4980-9F9B-82343F506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Materials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D52C9F-2620-4E1D-8346-1ECDD8A80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main activity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43C4C8-C7FC-4232-82B0-0EDA7F65C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1C9565-D52D-4006-B759-93E8C5210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D1B083-8B97-4982-BC93-A2808FE6E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Assessment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E06306-CC3E-4B99-A0C8-57D62554C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a quick check</a:t>
            </a:r>
          </a:p>
        </p:txBody>
      </p:sp>
    </p:spTree>
    <p:extLst>
      <p:ext uri="{BB962C8B-B14F-4D97-AF65-F5344CB8AC3E}">
        <p14:creationId xmlns:p14="http://schemas.microsoft.com/office/powerpoint/2010/main" val="15997280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4AD168-4C51-4675-AD53-9CC375756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3F478C-E7DD-4BCB-A0A8-0BC52B6A6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C91900-8456-4030-A0A8-D6ED72C25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16C201-6A2E-471A-A67A-8957A1467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93B4FF-9FF2-4930-82A2-FB26BD433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one topic into a clear, engaging class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BED8DB-D857-4AF8-BC5D-1C59FDC65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9F8E85-4D60-40E0-8571-470708E54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9142063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6A1B76-E114-4ED2-B715-3B4DF9BAB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9B0314-69E5-4D03-A2BA-15A7405EA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C392F4-CDCD-4605-825D-EDD67F76D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137FB7-2A9B-47B5-BBDB-1C4CD8DDA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F95465-009C-48F4-838F-BF01B912B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lesson plan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EAA687-2BD8-4680-B9AA-322E906A3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59C005-29F1-4802-9A25-C459D00C8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270430-FA5B-45AD-B478-2835C100C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46F9DE-7206-49D3-B405-406630F91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lesson plan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3C986F-8E42-4538-AC1A-ADF1A3684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B0F50F-4D4B-4504-8009-A845BB1A6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29694D-8DF3-42BE-9DA3-98E8239D2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69432D-B5F8-4AD6-A9ED-E7225D235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143B73-7CCD-4641-84FB-70282877D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topic into a clear, engaging cla…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60DB05-139F-48BC-BBA4-1C60AA25A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E44898-6CED-49CB-B6A4-59AE17591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E8F0D4-4BA0-4DDA-B32C-68985CCE3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17AED3-EA6E-4CC8-B9A8-C0A2A11C5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062E0F-51D3-4941-8348-812E19119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Education: Plan the wrap-up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042249-2A46-4CFC-90A9-6AC2EF424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221707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5C59B24-8409-498A-AA3C-11CB9B86C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41627A-EE62-42DB-AD2B-24C936628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37DE01-3435-4BDE-B316-D885D92C5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4CD5F9-2C46-4327-A4F1-8407554FE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D7D280-E259-4BA9-9359-D58143133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330114-1788-446E-99A4-960E5D2B4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AC23CB-5444-45AB-B71E-614DA552F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829F9F-E689-4FD3-AD11-306587D8D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53DFD8-30E3-466D-9E4B-B66C61BFC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learning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9F9B98-E0A5-413D-A74E-6D0758040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424642-EED0-4864-86A4-D419BA1F3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8FABE4-3FD5-43EF-AC84-E92D625DF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513389-EB40-4A2A-AE97-9C94C9EEF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a warm-up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325DD7-6626-4128-B379-051A6F78C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05C576-7AE7-4A14-9D6C-3E7150DF1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20483F-0016-4801-8E25-43734B2CF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A6E04A-AED7-49CD-AE78-D8E2BB899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main activity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341B99-37EF-4AFB-997F-5C6967126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3C935B-8E38-4E4C-AD01-CED817CAE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A95DF1-C971-4377-B6D3-0BA384A54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399A5E-9A40-4102-AE7F-A66A3E5A7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a quick check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AFAB09-EB8A-4ABD-8CC3-54A76A39D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02A67A-3D5A-477C-B072-65A1BDB41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4DB56B-3B9E-4CDB-BAF9-345A02F7A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EA67BEB-F590-474F-B4C3-6B4B0AAB4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the wrap-up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F76084A-986F-428A-8C5D-8C3017FF3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280152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92BF80-78F9-4E28-9A6C-EBB13A848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93393A-777C-40F8-B061-98D8101E6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7C8157-8800-4F7E-8D66-B4ABE0C28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C03F0D-DE0E-4B96-9739-C59A4EC07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010370-0360-46E3-BE74-174560639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lesson plan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9C946A-4672-4082-ADC8-959BCBAF3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34231E-2397-47DA-B239-E14F5C09A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0B1642-E9C3-4CD1-96B6-33BB7D1FF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63AC25-E329-4B48-A2B9-9287D1DE6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Activities feel scattered and hard to finish on time.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148509-FC35-4267-8DB3-D494026CC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65C82B-A90E-4F07-89B1-9E3C68D8F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lesson goal is unclear to students.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54467A-CBC3-4AF7-9E55-851BBA606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F037DD-24F5-44DE-B57B-AAB6DAB79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There is no simple way to check understanding.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996CB5-A49B-4689-B7A4-45A510804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215A6B-3AB5-4A85-841F-1C0E8A786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2B3896-B89C-4A9A-BF90-D350081AD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D3B7ED-BEAC-4BD9-8A69-5CF6180F8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part of the lesson has a clear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F2359A-EBB1-4A8E-A5A0-FFA0B5166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61FE09-29AF-427F-BCE2-04A4B1072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6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know what they are learning and why.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53C451-43E1-4EF1-A5D1-86C5834F0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EE05AC-8001-4A05-AE14-0073EFE61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teacher ends with a quick, focused review.</a:t>
            </a:r>
          </a:p>
        </p:txBody>
      </p:sp>
    </p:spTree>
    <p:extLst>
      <p:ext uri="{BB962C8B-B14F-4D97-AF65-F5344CB8AC3E}">
        <p14:creationId xmlns:p14="http://schemas.microsoft.com/office/powerpoint/2010/main" val="19526989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8802DC-DE89-4F3C-9B12-7A29C148C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798E5D-4FD0-4D2C-8324-10E064A05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51E5B5-1347-4CE8-8ACA-A8563809F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103D42-4997-4A3C-964E-A8472E70B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86771A-5F3C-473C-B01A-31F9635B0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4201A8-0895-42B1-82B2-D94706E01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2A9310-AF12-41DA-BD3F-3A28BBF38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25A99E-F7CC-4D22-B7BE-5297FEB6F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0E222E-D489-4C84-ACA9-C9FB3511E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NEW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00407E-6830-4B35-8FD1-650B900E2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to build lessons with confidence.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F61C6A-8896-4C7B-BD9A-EF70FF7E7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ACBA48-7EDF-436B-A552-5D6DA85E5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ACD5E2-D2A9-4C6D-926B-02A9EB15A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E55965-4898-478D-B007-8289B542B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GRADE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5C4F74-101A-4F09-BF82-5A18EA1D5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way to align activities with classroom goals.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49F681-25FF-4895-A596-99EB50778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263258-FB9E-40D3-ADDD-BBA947D50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8DDEBD-F82D-4DAC-BA73-F86990A1E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94F76C-53DF-48F6-952F-594609300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TEACHER TRAINERS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11FBEF-A328-4B89-BAD6-C36E2469C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example to show lesson planning basics.</a:t>
            </a:r>
          </a:p>
        </p:txBody>
      </p:sp>
    </p:spTree>
    <p:extLst>
      <p:ext uri="{BB962C8B-B14F-4D97-AF65-F5344CB8AC3E}">
        <p14:creationId xmlns:p14="http://schemas.microsoft.com/office/powerpoint/2010/main" val="12972685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DC3E242-BD25-4C35-9375-4D685A49E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40C818-3E0D-4A71-B80C-CDE3F853F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437951-2354-4340-9AC1-AD324BC31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BF0F6B-A67D-40AE-9445-F0F3611C0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FB0BD4-C438-48D6-A31B-5683ECB7F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1D4D9D-D9EA-4298-8968-DAD2A2BF2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D6A663-4CCE-467F-B58C-2AD76C566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424F11-303C-4CF7-83D1-A00FF5648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9158F5-13F0-4AE1-9A6C-4FA06415B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147D17-8B06-4843-9AFA-920B4CA24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632B3A-5FC2-4D4C-833A-95AEC6FFB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learning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B7AF20-1C2F-4EFA-9486-A3C20FF98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6BA688-30C8-41A6-91F8-F2171CFF2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3F9C90-D706-43BA-8A0E-B6D0B1706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AD7257-0FAF-45B3-A34C-33A2A56BA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73252A-C9D1-46F8-8479-057109E9D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79B613-A50C-4AD2-B47F-9C7CF643C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a warm-up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5ADBED-F478-4F14-9A24-AEE906AD8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7AC8B7-7BF2-46DB-9D5B-94FC54EE8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3B8840-DECA-4EF7-91F4-D3DF4FDC4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5C6581-9CCB-4DA0-A674-20B9DD8F5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198A53-1503-4F66-8497-6A02920DF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3BDE2D-6A68-4147-BC35-DA4F6C9FA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main activity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660F540-C145-4D37-94E3-092CE7B8E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C579E75-897A-46D0-A619-78637D667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1215780-265C-4EA9-BE22-4BDA45E03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2C95617-58B9-49D2-80F5-DFD61F745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61D959E-345D-4E43-96C9-B8B5E1D06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8D8CB1F-64DB-4E03-A793-514315656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a quick check</a:t>
            </a:r>
          </a:p>
        </p:txBody>
      </p:sp>
    </p:spTree>
    <p:extLst>
      <p:ext uri="{BB962C8B-B14F-4D97-AF65-F5344CB8AC3E}">
        <p14:creationId xmlns:p14="http://schemas.microsoft.com/office/powerpoint/2010/main" val="20600396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7CE047-C998-40AF-9B25-F79780E09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3C3EEE-AD07-4002-8E76-F79E6DD98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5515B9-00AC-441D-814F-AB6956526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E7D9D4-1BE3-482A-9857-9D8D0C1F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A4D640-6E27-4939-8F7F-13D873A51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lesson plan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48388C-D662-458E-9AD4-6283628F6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14E3FE-339A-4D76-B479-CEAB18B07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DFB301-D220-4F7B-8373-730282219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turn a plant-growth topic into a clear, student-friendly lesson?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7B2351-58E6-4C84-B577-FB1D14E54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55ACF6-230C-46DE-B654-BCF48A5C8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BB779D-2038-410F-BBA9-7F98FE6A0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4F3846-0EAF-43DD-8108-6C0D2BC9D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a warm-up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A1CA33-1243-40B7-887A-649A643E4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4F810C-E745-4C4A-85E2-FDFDA268B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452FFD-98C7-4184-989B-3B32B633B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main activity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C70F82-CBDB-4CBC-B517-BA314F2E7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6B2D1F-359A-4313-B4FA-5479EEB20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ABB441-0A80-40F2-9D07-95BFF0DCB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the wrap-up</a:t>
            </a:r>
          </a:p>
        </p:txBody>
      </p:sp>
    </p:spTree>
    <p:extLst>
      <p:ext uri="{BB962C8B-B14F-4D97-AF65-F5344CB8AC3E}">
        <p14:creationId xmlns:p14="http://schemas.microsoft.com/office/powerpoint/2010/main" val="83691505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44D37FE-8B57-4024-A395-D8741BCB6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066A3E-C632-4A56-86AF-74B235D81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B98485-1F6B-4291-B3E1-2F66F3CBC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CF4E28-805B-439F-8DFC-4025B8625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6C1687-A2C7-42E0-88AF-4280785E4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lesson plan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99C621-385F-4001-86B1-D3D2392C3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EFD35D-3E2A-433B-9877-1C851F52D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7EAB9C-3063-4EA8-830B-59786A2BC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35CFAE-C55F-49D1-A288-9A96120AD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learning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C8BD73-B176-48BD-879F-1C6A186EF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B3BDD9-BD47-4A69-8CD1-006D05E6F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121CE6-A084-4A0B-A864-B3CC50388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48B5A1-32F0-4D00-A1FE-F99E7F121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2DBF85-43D7-427B-9216-1E255EA1F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a warm-up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3099E0-929F-45F7-A761-75DC11A18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CEA703-03F9-47F9-813A-F93F2D758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17ACD8-8872-4283-B7D1-2255CD9E6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D25048-E669-46C4-9C36-8307147A6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5DFB6E-17F2-487D-96A7-0F0A98CD1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main activity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896688-09D7-4617-B36E-3558E6E4A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BE8BE1-A4BD-46FB-BD9A-E8F8813B4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FBC4F4-3C42-4C01-8E12-0BB826220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807511-938A-4219-8D15-2F0F6E215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A91972-75E8-4ACE-B4AC-1A8545E4B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the wrap-up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156DE2E-DFEE-4E7E-99E4-2FDC5B90C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1454149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C38C8D-4F4C-4B19-A9F8-B94433CE1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197BDC-38DB-47C8-A0A9-7092F09B1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4A790F-BAEC-4DB4-9BA9-942F58638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makes every class easier to teach.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DAAF8C-77D6-49DB-B3F6-E2A7B2FEF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CDB00C-CC5A-4116-A311-5EA5C51F9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E1294F-5803-4175-98A0-FF2AADA61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A502C4-8EA9-4DEA-BC40-6F0DC8B31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980550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2026-10-01T07:43:17.2820000Z</dcterms:created>
  <dcterms:modified xsi:type="dcterms:W3CDTF">2026-10-01T07:43:17.2820000Z</dcterms:modified>
</coreProperties>
</file>