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00cb1576f57d46bb" /><Relationship Type="http://schemas.openxmlformats.org/officeDocument/2006/relationships/extended-properties" Target="/docProps/app.xml" Id="R2a3b64d25c344d6e" /><Relationship Type="http://schemas.openxmlformats.org/officeDocument/2006/relationships/officeDocument" Target="/ppt/presentation.xml" Id="Rae291bd569ac4bef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d73b23435fef4880"/>
  </p:sldMasterIdLst>
  <p:notesMasterIdLst>
    <p:notesMasterId xmlns:r="http://schemas.openxmlformats.org/officeDocument/2006/relationships" r:id="R887c378d2fbc4cd3"/>
  </p:notesMasterIdLst>
  <p:sldIdLst>
    <p:sldId xmlns:r="http://schemas.openxmlformats.org/officeDocument/2006/relationships" id="256" r:id="Raf03374f73f040c6"/>
    <p:sldId xmlns:r="http://schemas.openxmlformats.org/officeDocument/2006/relationships" id="257" r:id="R73b9c94aa573453c"/>
    <p:sldId xmlns:r="http://schemas.openxmlformats.org/officeDocument/2006/relationships" id="258" r:id="R5ee63fe2baa7456d"/>
    <p:sldId xmlns:r="http://schemas.openxmlformats.org/officeDocument/2006/relationships" id="259" r:id="R7f50ec4205c447e1"/>
    <p:sldId xmlns:r="http://schemas.openxmlformats.org/officeDocument/2006/relationships" id="260" r:id="R63a7ec1daecc4f8a"/>
    <p:sldId xmlns:r="http://schemas.openxmlformats.org/officeDocument/2006/relationships" id="261" r:id="Rb774a5f2b4b7458c"/>
    <p:sldId xmlns:r="http://schemas.openxmlformats.org/officeDocument/2006/relationships" id="262" r:id="R43eba361a6844ef7"/>
    <p:sldId xmlns:r="http://schemas.openxmlformats.org/officeDocument/2006/relationships" id="263" r:id="Red99771ccc5546b2"/>
    <p:sldId xmlns:r="http://schemas.openxmlformats.org/officeDocument/2006/relationships" id="264" r:id="Rb2e3d60510f241af"/>
    <p:sldId xmlns:r="http://schemas.openxmlformats.org/officeDocument/2006/relationships" id="265" r:id="R75e90ab584524e57"/>
    <p:sldId xmlns:r="http://schemas.openxmlformats.org/officeDocument/2006/relationships" id="266" r:id="R35fade446189470d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5796fe998b064832" /><Relationship Type="http://schemas.openxmlformats.org/officeDocument/2006/relationships/slideMaster" Target="/ppt/slideMasters/slideMaster1.xml" Id="Rd73b23435fef4880" /><Relationship Type="http://schemas.openxmlformats.org/officeDocument/2006/relationships/notesMaster" Target="/ppt/notesMasters/notesMaster1.xml" Id="R887c378d2fbc4cd3" /><Relationship Type="http://schemas.openxmlformats.org/officeDocument/2006/relationships/presProps" Target="/ppt/presProps.xml" Id="R5af5919542fb4122" /><Relationship Type="http://schemas.openxmlformats.org/officeDocument/2006/relationships/tableStyles" Target="/ppt/tableStyles.xml" Id="R4eb463b00b5749bf" /><Relationship Type="http://schemas.openxmlformats.org/officeDocument/2006/relationships/slide" Target="/ppt/slides/slide1.xml" Id="Raf03374f73f040c6" /><Relationship Type="http://schemas.openxmlformats.org/officeDocument/2006/relationships/slide" Target="/ppt/slides/slide2.xml" Id="R73b9c94aa573453c" /><Relationship Type="http://schemas.openxmlformats.org/officeDocument/2006/relationships/slide" Target="/ppt/slides/slide3.xml" Id="R5ee63fe2baa7456d" /><Relationship Type="http://schemas.openxmlformats.org/officeDocument/2006/relationships/slide" Target="/ppt/slides/slide4.xml" Id="R7f50ec4205c447e1" /><Relationship Type="http://schemas.openxmlformats.org/officeDocument/2006/relationships/slide" Target="/ppt/slides/slide5.xml" Id="R63a7ec1daecc4f8a" /><Relationship Type="http://schemas.openxmlformats.org/officeDocument/2006/relationships/slide" Target="/ppt/slides/slide6.xml" Id="Rb774a5f2b4b7458c" /><Relationship Type="http://schemas.openxmlformats.org/officeDocument/2006/relationships/slide" Target="/ppt/slides/slide7.xml" Id="R43eba361a6844ef7" /><Relationship Type="http://schemas.openxmlformats.org/officeDocument/2006/relationships/slide" Target="/ppt/slides/slide8.xml" Id="Red99771ccc5546b2" /><Relationship Type="http://schemas.openxmlformats.org/officeDocument/2006/relationships/slide" Target="/ppt/slides/slide9.xml" Id="Rb2e3d60510f241af" /><Relationship Type="http://schemas.openxmlformats.org/officeDocument/2006/relationships/slide" Target="/ppt/slides/slide10.xml" Id="R75e90ab584524e57" /><Relationship Type="http://schemas.openxmlformats.org/officeDocument/2006/relationships/slide" Target="/ppt/slides/slide11.xml" Id="R35fade446189470d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8f8d2283cd59455e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90c2553eddd54878" /><Relationship Type="http://schemas.openxmlformats.org/officeDocument/2006/relationships/notesMaster" Target="/ppt/notesMasters/notesMaster1.xml" Id="R59fe3b6594604bba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684aa89ca0604f4a" /><Relationship Type="http://schemas.openxmlformats.org/officeDocument/2006/relationships/notesMaster" Target="/ppt/notesMasters/notesMaster1.xml" Id="Rd66c3d39a5824802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77f1f1d8154b4815" /><Relationship Type="http://schemas.openxmlformats.org/officeDocument/2006/relationships/notesMaster" Target="/ppt/notesMasters/notesMaster1.xml" Id="R3d2839b2cb354aa5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bb0e04c38b41416d" /><Relationship Type="http://schemas.openxmlformats.org/officeDocument/2006/relationships/notesMaster" Target="/ppt/notesMasters/notesMaster1.xml" Id="R9ac3dde2f51b453b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db532537a6ef4b4c" /><Relationship Type="http://schemas.openxmlformats.org/officeDocument/2006/relationships/notesMaster" Target="/ppt/notesMasters/notesMaster1.xml" Id="R1df93fbf75a14912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2b49f30906744487" /><Relationship Type="http://schemas.openxmlformats.org/officeDocument/2006/relationships/notesMaster" Target="/ppt/notesMasters/notesMaster1.xml" Id="R28d4193755d848b8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cc37c314753e4732" /><Relationship Type="http://schemas.openxmlformats.org/officeDocument/2006/relationships/notesMaster" Target="/ppt/notesMasters/notesMaster1.xml" Id="R6360b904d6164ff0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3b6270df9c9b4c03" /><Relationship Type="http://schemas.openxmlformats.org/officeDocument/2006/relationships/notesMaster" Target="/ppt/notesMasters/notesMaster1.xml" Id="Rd068eeebe6ea4143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9f20b63f510d41ec" /><Relationship Type="http://schemas.openxmlformats.org/officeDocument/2006/relationships/notesMaster" Target="/ppt/notesMasters/notesMaster1.xml" Id="Re8eccc4927e74d8c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6d8522d514334b41" /><Relationship Type="http://schemas.openxmlformats.org/officeDocument/2006/relationships/notesMaster" Target="/ppt/notesMasters/notesMaster1.xml" Id="Rc57cc4aed81045a3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6781bf93b28743cd" /><Relationship Type="http://schemas.openxmlformats.org/officeDocument/2006/relationships/notesMaster" Target="/ppt/notesMasters/notesMaster1.xml" Id="Rec28ce7fc32240d3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73cd7c414074616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547b27f0718d410a" /><Relationship Type="http://schemas.openxmlformats.org/officeDocument/2006/relationships/slideLayout" Target="/ppt/slideLayouts/slideLayout1.xml" Id="R55f3a69865ac4ac6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55f3a69865ac4ac6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0611a0802564a04" /><Relationship Type="http://schemas.openxmlformats.org/officeDocument/2006/relationships/image" Target="/ppt/media/image.png" Id="R74021d9a257247bf" /><Relationship Type="http://schemas.openxmlformats.org/officeDocument/2006/relationships/notesSlide" Target="/ppt/notesSlides/notesSlide1.xml" Id="Rd49768d6f3bc4106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10c41da16bd4543" /><Relationship Type="http://schemas.openxmlformats.org/officeDocument/2006/relationships/notesSlide" Target="/ppt/notesSlides/notesSlide2.xml" Id="Refd5ef224d944ee5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b4966bd725e4ce1" /><Relationship Type="http://schemas.openxmlformats.org/officeDocument/2006/relationships/notesSlide" Target="/ppt/notesSlides/notesSlide3.xml" Id="R110d41b57cc74f6d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1db9038b78141f8" /><Relationship Type="http://schemas.openxmlformats.org/officeDocument/2006/relationships/notesSlide" Target="/ppt/notesSlides/notesSlide4.xml" Id="Rcf7c2d65e8d84582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cd49b10caef4716" /><Relationship Type="http://schemas.openxmlformats.org/officeDocument/2006/relationships/notesSlide" Target="/ppt/notesSlides/notesSlide5.xml" Id="R6678e64751094245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bfad1d9767c42f4" /><Relationship Type="http://schemas.openxmlformats.org/officeDocument/2006/relationships/notesSlide" Target="/ppt/notesSlides/notesSlide6.xml" Id="Rc524985434aa4005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696d6d401e949fa" /><Relationship Type="http://schemas.openxmlformats.org/officeDocument/2006/relationships/notesSlide" Target="/ppt/notesSlides/notesSlide7.xml" Id="R6b8c43910a1941d3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545b490d2b847c1" /><Relationship Type="http://schemas.openxmlformats.org/officeDocument/2006/relationships/notesSlide" Target="/ppt/notesSlides/notesSlide8.xml" Id="R1d3eacb549eb4d8b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38e8e101f984ad5" /><Relationship Type="http://schemas.openxmlformats.org/officeDocument/2006/relationships/notesSlide" Target="/ppt/notesSlides/notesSlide9.xml" Id="R43c41958bb3644bd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7484591f6f145ee" /><Relationship Type="http://schemas.openxmlformats.org/officeDocument/2006/relationships/notesSlide" Target="/ppt/notesSlides/notesSlide10.xml" Id="R0bb77b9eb01d489c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262676dbdc24161" /><Relationship Type="http://schemas.openxmlformats.org/officeDocument/2006/relationships/notesSlide" Target="/ppt/notesSlides/notesSlide11.xml" Id="R2bfc8856505a49fe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E977C96-CEE0-4378-9680-C5D5999468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32896CC-8DA3-44E9-A060-A3D306B83A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7950097-596D-4C8F-8210-E226C2E5E7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Lesson Plan For Physical Education Class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2C318AE-2F16-466E-9533-AE47BAD9E6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Coach Rivera maps a 45-minute basketball lesson for seventh graders.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8E712AA-9FB5-4A11-84C1-2FFB407042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A693D89-F320-4266-A7E5-A53A244B1F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7168742-28C7-4BBF-966C-61DA32CD4D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6B892F6-E12E-46F9-B782-3E0F7D036F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VIOLET POP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4021d9a257247bf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0338394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44CF51A-70E0-4AD9-A537-CDD1183A5B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56A0117-D950-4CB0-960D-77716EE07D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68C331B-335B-47E4-A4E1-F52E3C96E3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33FE5BD-CCBD-4FCD-95E2-26C3613231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634FE91-5E79-40AC-B2A7-1943608BD4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lesson plan for physical education class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7B00D12-46D5-41AE-B949-BCE000064A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75786E9-36B7-4BA7-8569-665C31CA73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10558E9-920D-4D49-B112-AA570A969C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Class Goals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3AF5785-4AA6-4BB0-8EA9-F82963FB5B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Set safety rules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6B6A4E0-4DDF-4162-94B0-9A5B4BF50D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A3C9D20-C570-4439-B431-A6E08799C5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F14405F-DF4B-4F41-A5D2-C41A0A4F6F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Warm-Up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EDD3A00-1ADC-4417-938E-6D1E1AF67E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Lead dynamic warm-up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AED2686-43BF-4772-AA45-C92C5434E4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C788B77-9AFE-4068-B3F3-450EBCE136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663958A-5A28-4FC6-9AC4-5F1A389ED0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Skill Practice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26A58D1-67D7-40CB-AA69-3ECCCB4546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Demo dribbling basics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F771B14-0B72-44DC-BE1A-61D63382FD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67DA6F8-5489-43C6-876A-2DF5DA82CE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75710C0-F926-43E4-9294-F5DC03E462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Wrap-Up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EEB70DE-ADAD-4E32-87DF-672690853E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Run small-sided games</a:t>
            </a:r>
          </a:p>
        </p:txBody>
      </p:sp>
    </p:spTree>
    <p:extLst>
      <p:ext uri="{BB962C8B-B14F-4D97-AF65-F5344CB8AC3E}">
        <p14:creationId xmlns:p14="http://schemas.microsoft.com/office/powerpoint/2010/main" val="403252786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8B5C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0170BAB-2575-4F72-A59E-0F194382A4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A288EC3-CCB2-4FA8-8C1F-147BE4AF2B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AF24818-E91E-4ED1-914E-02D11B88E1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65341EE-6CA3-4EAD-8C88-4BBF843E9C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EE96997-BCF4-4420-9AD1-1A0E0EFA02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Warm up, skill drill, team play, quick reflection.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5B70997-5057-48A4-83B0-9667440FBB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BC7390D-024F-40BC-837A-2056E8F990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875042410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728C6F1-70BB-44A6-AD58-A7F1AFED7C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7D7AFC0-73DF-49E1-928F-BCF3CA0794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EA553A6-2004-4260-99F3-5940085908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136DCC2-4563-4747-92AA-F2206E3384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424E3A7-1D69-4EE6-8DCC-570B144521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Three lenses on lesson plan for physical education class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1005EEC-AC0D-48A4-B4D5-4C87372E54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EE5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35F8203-D183-465F-B238-4EFB658FB0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AA76E85-3767-4CCF-8CE2-273B9B2855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5927FD0-B0F7-4525-AA1C-AC82CC9EC1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lesson plan for physical education class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C7767C5-BD5D-48B8-B47B-289C8495A6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490DDB4-1D6E-45D0-97FA-DDC48D65C9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152D425-F899-4616-B374-DB64627785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1C4C4B0-367F-4DFA-A3B2-AA40610D65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60BEF35-F584-413C-B923-E0989611FA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Warm up, skill drill, team play, quick re…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BBD69FD-1F30-4EE2-8DB9-6F700932A3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DDFC431-ADBE-4A42-B239-E4DBC56C16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EE5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42B503E-B925-4820-B20D-42120A2315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6ABF8AD-F82A-42EF-B952-830A05F775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CD41E0E-E52D-4E20-90C3-47A634CDBC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Education: Review key takeaways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0D1D2B6-AAB2-4F2A-9040-590213A55F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487037160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297D588E-3BE4-484F-B94F-BEBD3EBD95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2F505C5-A52D-43B4-9697-07595F8C7E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3BE6C6B-BC2A-4C6D-9F3A-7B70699651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442C19F-C24B-48E1-BD24-34F9543735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7C81333-EA3B-4C0F-B5EB-EED4F6A2EC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 five-stage Education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32CA2A9-FE49-4ABA-9AD0-9F3CBA0F1E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A7CD856-187C-49CF-9C43-E65AFFF0C7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FF2ACEB-913A-45C7-B27A-113DAE9C04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D932E36-376F-4B90-8C87-BD5129CFDB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Set safety rules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A067250-B667-4A24-AC3A-F9D2202DE0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C501795-9965-48F1-BCBD-00231252C0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C7E1F20-51D1-4D08-9BE8-BE11C17A23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B81AD77-E2CE-4BE0-BA25-7FFED3E406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Lead dynamic warm-up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528C87D-86DC-44CF-9DF6-18C7D1A71B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29DF0EB-C350-437A-B19B-EB23B1E81F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B44BD38-DCB0-493E-A931-CF40E66E29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7DEB83D-8ADE-4607-A0E9-152EABB6F4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Demo dribbling basics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C16E9CF-95CF-4C73-A312-8B51DAE958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A7E204E-ACBB-4940-BAEA-CE81DEAB93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3EC694F-82E7-4E87-A8F0-B110A0603E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E2941BE-F686-4536-94DA-8F68DC2AD7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Run small-sided games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59392DB-1E83-40DE-972F-F1A9EBC1BD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1E5A849-9AE1-49AB-A3C1-6F7B76C3C3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EF0619A-0C81-46BF-9FE6-036E7B2D05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3C4F6CC1-E6B6-4517-A75F-89822BBE1E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Review key takeaways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46E67D36-C27E-4338-BD86-AD6ADF2EF8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890617778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B386B2C-7B30-44F5-AA5F-A2FF5CE046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EC88E31-AC27-4556-AB8F-0DC30A201C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EBB22A9-27C0-4974-A4CC-7F0E035E18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78421BB-A05B-4D5E-9428-73FACCF641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C35C942-9156-4126-BA5E-EB5B071663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lesson plan for physical education class: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441B44F-D82C-4D36-8632-B6DE911390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2BBD8C6-46A7-477A-A823-05E69727E5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0AFF52D-BA1C-42FB-BE6E-1379407465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4FCD17A-96D4-42DC-8C99-5A1D8460F5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615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Students arrive unfocused and unsure of the activity.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F72E57F-B089-43FE-B1D7-8ABEF412CA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FC0124D-FD63-4B42-AD59-EC4A6BF52B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275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The lesson lacks a clear order from warm-up to game play.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FD4C701-3DB0-4510-87D0-19345477A2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27CA51D-8292-4337-AFA3-E10F113BC9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634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Assessment is hard to capture during fast-moving drills.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04FD870-B239-4B83-845B-0C8B0368A9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E8B88C0-0C5D-4A22-9FA4-11F9809C74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26AA174-8D86-4AB7-A17D-C51C394051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5DB2B47-C3AB-48A0-A893-8346F3C90B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787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class starts with a clear goal and routine.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38AF0DB-9EE2-46BB-BF37-B9BBDF30EB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EF65E4F-4A4C-451C-B6C8-8122375A41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44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activity builds on the last with smooth transitions.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A86FDEC-FE0F-4D87-9EE9-C78E9AD8BE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C596A20-F55D-4D27-AC6B-F41046F248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017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Students finish with a quick check for understanding.</a:t>
            </a:r>
          </a:p>
        </p:txBody>
      </p:sp>
    </p:spTree>
    <p:extLst>
      <p:ext uri="{BB962C8B-B14F-4D97-AF65-F5344CB8AC3E}">
        <p14:creationId xmlns:p14="http://schemas.microsoft.com/office/powerpoint/2010/main" val="642958999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4B99A9C-C478-4D6F-93C9-9F156CFCC0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FEE3F80-3483-4BAF-8293-F03B7E1010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FEA06E1-D7AD-4D23-BA80-3389804AC3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8A10CD3-10BD-4B5A-9847-FAFADA9D49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9AF98A3-26B6-499A-940B-F742CE8B21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9AD1189-E3A3-4329-991D-BC522CC201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1A199CB-10F0-4D15-BB34-FCCE355F1C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28C8F39-368E-4E50-861D-EA4D6BBA47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DD801E6-4A4E-4460-8BFB-160AAB1B6E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PE TEACHERS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BC84F38-5495-4E20-AADE-192E255256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 simple lesson flow that keeps students active and on task.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95F8A85-4ADD-4352-9115-4C4DDF0B92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B07BE98-2538-4683-90CD-9565C852C1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21A706B-D8A3-497B-8299-2B1AB92301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2784D43-515A-4B13-9310-20E1B82A53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SCHOOL COACHES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55148B2-D114-4DB6-830D-9FECB96E5D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 clear practice plan for teaching one core sport skill.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D246137-C220-4686-AE7C-58E2E0FD98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31F4F0F-52C3-4381-8550-C92EE79DC2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DF2D012-E4DD-4540-83F8-0E641FC84B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686DF5B-9FA7-4E7C-A3A6-EA0C9C5D37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STUDENT TEACHERS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D2DBD1C-D10A-4807-B974-F2ECBF2924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An easy example of pacing, instruction, and reflection.</a:t>
            </a:r>
          </a:p>
        </p:txBody>
      </p:sp>
    </p:spTree>
    <p:extLst>
      <p:ext uri="{BB962C8B-B14F-4D97-AF65-F5344CB8AC3E}">
        <p14:creationId xmlns:p14="http://schemas.microsoft.com/office/powerpoint/2010/main" val="1522760594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E05781E3-C10F-43F6-9497-5E61011D8B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BA05F96-4AE6-4596-8669-B65D9C67F0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D6FEF0A-7641-4937-996A-9268E99CBB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CB04604-B3A1-44BE-83C6-DABBD9BC0A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96A9FB2-8C17-4E78-AD80-F05FCB2258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46E9D38-D76A-412D-B484-783E49C059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D9444BE-7D83-48A2-B593-FC73DDBFB1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591A699-C36B-46E7-89F2-53054BE669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F5430E9-5848-4234-B381-55177C93EA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F2950B0-F2B5-4F98-9345-090F0ECA1E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BC0EF7C-B0E6-4528-A395-2A9AC35AA5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Set safety rules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BF12DC1-0657-4590-A926-D535F44767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CDAC75F-0CDD-404C-9D02-4E67CD0DCE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00B694C-1287-4349-B115-98D506F4FB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CFB5D15-A9FB-4BA2-8DB5-6C56252F19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167F41B-E06A-403A-BD51-C9730A6B66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E96ACA0-B491-4ED9-980C-9818AC7603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9909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Lead dynamic warm-up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2B32A22-D00A-4B3B-80F7-18E19DEEDF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E4AA85C-73AA-421D-88A7-9E1C33C6C8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14693B7-9118-4EBE-ACAE-D962884C58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9F7C47D-FE26-4654-BD9D-D966BA9647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F9F77E1-C7A4-40D3-B486-8EC7A7E4DF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B99BD98-359E-47AA-ABB8-BD5669BDF3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Demo dribbling basics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72CA67F-D952-4B15-8B87-1177DBB959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7FF7759B-65B6-4BAD-8FFD-4634C683D4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8229DBB3-0E65-46BE-8688-94ADFA43C8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9ADB33C9-2642-42B5-B3D0-C83D69226E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F4B36472-F75F-452A-B3D8-AE306321D2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F6B2FA31-7145-43F2-9407-D238E5B2BE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Run small-sided games</a:t>
            </a:r>
          </a:p>
        </p:txBody>
      </p:sp>
    </p:spTree>
    <p:extLst>
      <p:ext uri="{BB962C8B-B14F-4D97-AF65-F5344CB8AC3E}">
        <p14:creationId xmlns:p14="http://schemas.microsoft.com/office/powerpoint/2010/main" val="1037442178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1498129-B0EE-44F6-A2B2-FD4B9708C7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E1C219A-36EA-4A82-8A4E-D709EB81E1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9028692-AE75-4E9F-9F58-04A09AB185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91C79DC-C15A-4445-A6C2-64FC43165D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54D73E2-5B7A-4592-82CE-2A350BA9BA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704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lesson plan for physical education class: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E007142-C1AD-45F3-BE46-28B3CFCB84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BC323D5-B5E2-4C84-8628-1F7D3C1F36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302A124-5AE2-4508-B983-D6278E915B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Coach Rivera keep seventh graders active while teaching dribbling and teamwork?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2D4CEB4-F0AB-4153-96AD-A84772043A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5125E1A-CCFD-43E3-8EB5-DF6ADAE6E4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7A8D90C-ECFC-4A47-BAF6-445A0E284B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0AEB91B-CA28-49FA-8C09-EEAA2EC4F3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Lead dynamic warm-up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8DD0622-C3E0-42E7-A2A8-58F250A0E3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ED62D5C-F610-46D4-A1E6-A193D57037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90423B3-BE18-4167-8DB3-165F3C4B31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Demo dribbling basics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153CE70-5B1C-40B0-8B94-19FF1C3284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3335F61-A2E4-40D4-B096-E90B33CB79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550AA7B-BAFD-42E7-A3E4-75DC007ED8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Review key takeaways</a:t>
            </a:r>
          </a:p>
        </p:txBody>
      </p:sp>
    </p:spTree>
    <p:extLst>
      <p:ext uri="{BB962C8B-B14F-4D97-AF65-F5344CB8AC3E}">
        <p14:creationId xmlns:p14="http://schemas.microsoft.com/office/powerpoint/2010/main" val="217835223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12FB4F9A-29BA-4794-A483-6E5405FE85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7ACE8F0-C4C4-4F3E-866B-0CD7AC9238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E0F65BA-4DAC-4B6A-94C7-1A9A8D2AA2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B9F7CEC-0C7A-4276-993B-1E058F42FA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1087397-F952-4DC4-B110-57DA2DE38C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lesson plan for physical education class: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F6A6757-F94E-4431-B7A9-71DD006F04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59757E6-1B45-4F1B-9173-99DAE93480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79C5291-1B58-4ECE-A3FF-99BF7679C5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FE97F76-21BF-4690-B712-55F1E8FF49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Set safety rules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CFD082E-F0C4-4859-B958-FDA91C4B01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C566C69-520F-4CB2-83F4-E21A5EEA5F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D816A8B-4904-4576-861F-F6730CE26B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646C172-2984-4FC9-8E18-195981825B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61BF1A3-54ED-4238-9462-0EFA8766D2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Lead dynamic warm-up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30D0ECD-4E75-4047-9325-033D3A5139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984D28D-F014-4CF7-9799-0B5536B560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79F5490-B764-4A94-A2E1-43264B699D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583F259-3BC3-4648-9FE3-DE550DB90B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F0761D2-0415-4B8F-82B6-6C69A2AD69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Demo dribbling basics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6418772-37DB-410C-A2E9-B69F56C0DB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4B6CDFE-9821-4422-AEFC-C00AC73FAD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E72EA6A-D46F-46EE-93AA-6EC9F4CFC3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08B9E7E-2FCC-48C4-8A72-F8EE37397F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F041874-8DF9-45F9-95A6-A59B3D0E2B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Review key takeaways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E055A632-4DE4-4017-9A64-B85D6ABAF1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65217987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AE7052D-06C1-4816-ABA3-C6D6672D5E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9ABC015-1DA0-4C1C-9F6C-269C15776D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2F8ECC9-0BE0-4504-89A8-812362DCF0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simple plan keeps every minute moving.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FA31331-EBA4-479E-94E6-07934F3B74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B1A7F5C-483F-41E3-83FF-59E542B39F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B00C599-5DE9-4B12-AEAA-8DE015A02F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DCD76DA-3ABF-4A6D-8101-4D1780D841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981178672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2026-10-01T22:14:55.1960000Z</dcterms:created>
  <dcterms:modified xsi:type="dcterms:W3CDTF">2026-10-01T22:14:55.1960000Z</dcterms:modified>
</coreProperties>
</file>