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890d0d4a9ba4c2f" /><Relationship Type="http://schemas.openxmlformats.org/officeDocument/2006/relationships/extended-properties" Target="/docProps/app.xml" Id="R7c57971697004d52" /><Relationship Type="http://schemas.openxmlformats.org/officeDocument/2006/relationships/officeDocument" Target="/ppt/presentation.xml" Id="R22d3c5c2a79a428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a4978cb70743ce"/>
  </p:sldMasterIdLst>
  <p:notesMasterIdLst>
    <p:notesMasterId xmlns:r="http://schemas.openxmlformats.org/officeDocument/2006/relationships" r:id="R60a46f4bb68f4bca"/>
  </p:notesMasterIdLst>
  <p:sldIdLst>
    <p:sldId xmlns:r="http://schemas.openxmlformats.org/officeDocument/2006/relationships" id="256" r:id="R587c7c7e9c4645ad"/>
    <p:sldId xmlns:r="http://schemas.openxmlformats.org/officeDocument/2006/relationships" id="257" r:id="R6a83363baac443b7"/>
    <p:sldId xmlns:r="http://schemas.openxmlformats.org/officeDocument/2006/relationships" id="258" r:id="R002a4677d6954425"/>
    <p:sldId xmlns:r="http://schemas.openxmlformats.org/officeDocument/2006/relationships" id="259" r:id="R304c4d44d3044c8c"/>
    <p:sldId xmlns:r="http://schemas.openxmlformats.org/officeDocument/2006/relationships" id="260" r:id="R00537231a3304f09"/>
    <p:sldId xmlns:r="http://schemas.openxmlformats.org/officeDocument/2006/relationships" id="261" r:id="Ra6d9e1ad0a5843d9"/>
    <p:sldId xmlns:r="http://schemas.openxmlformats.org/officeDocument/2006/relationships" id="262" r:id="Re48f28989e6d415f"/>
    <p:sldId xmlns:r="http://schemas.openxmlformats.org/officeDocument/2006/relationships" id="263" r:id="R395f1bdf70c247ec"/>
    <p:sldId xmlns:r="http://schemas.openxmlformats.org/officeDocument/2006/relationships" id="264" r:id="R649bda30d6a042d2"/>
    <p:sldId xmlns:r="http://schemas.openxmlformats.org/officeDocument/2006/relationships" id="265" r:id="Rb650428cbfdd4b15"/>
    <p:sldId xmlns:r="http://schemas.openxmlformats.org/officeDocument/2006/relationships" id="266" r:id="R8038c6a79eee46c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09d28bee7134c6e" /><Relationship Type="http://schemas.openxmlformats.org/officeDocument/2006/relationships/slideMaster" Target="/ppt/slideMasters/slideMaster1.xml" Id="R1ea4978cb70743ce" /><Relationship Type="http://schemas.openxmlformats.org/officeDocument/2006/relationships/notesMaster" Target="/ppt/notesMasters/notesMaster1.xml" Id="R60a46f4bb68f4bca" /><Relationship Type="http://schemas.openxmlformats.org/officeDocument/2006/relationships/presProps" Target="/ppt/presProps.xml" Id="Rbe869f7f26a24736" /><Relationship Type="http://schemas.openxmlformats.org/officeDocument/2006/relationships/tableStyles" Target="/ppt/tableStyles.xml" Id="R19011cabd859467d" /><Relationship Type="http://schemas.openxmlformats.org/officeDocument/2006/relationships/slide" Target="/ppt/slides/slide1.xml" Id="R587c7c7e9c4645ad" /><Relationship Type="http://schemas.openxmlformats.org/officeDocument/2006/relationships/slide" Target="/ppt/slides/slide2.xml" Id="R6a83363baac443b7" /><Relationship Type="http://schemas.openxmlformats.org/officeDocument/2006/relationships/slide" Target="/ppt/slides/slide3.xml" Id="R002a4677d6954425" /><Relationship Type="http://schemas.openxmlformats.org/officeDocument/2006/relationships/slide" Target="/ppt/slides/slide4.xml" Id="R304c4d44d3044c8c" /><Relationship Type="http://schemas.openxmlformats.org/officeDocument/2006/relationships/slide" Target="/ppt/slides/slide5.xml" Id="R00537231a3304f09" /><Relationship Type="http://schemas.openxmlformats.org/officeDocument/2006/relationships/slide" Target="/ppt/slides/slide6.xml" Id="Ra6d9e1ad0a5843d9" /><Relationship Type="http://schemas.openxmlformats.org/officeDocument/2006/relationships/slide" Target="/ppt/slides/slide7.xml" Id="Re48f28989e6d415f" /><Relationship Type="http://schemas.openxmlformats.org/officeDocument/2006/relationships/slide" Target="/ppt/slides/slide8.xml" Id="R395f1bdf70c247ec" /><Relationship Type="http://schemas.openxmlformats.org/officeDocument/2006/relationships/slide" Target="/ppt/slides/slide9.xml" Id="R649bda30d6a042d2" /><Relationship Type="http://schemas.openxmlformats.org/officeDocument/2006/relationships/slide" Target="/ppt/slides/slide10.xml" Id="Rb650428cbfdd4b15" /><Relationship Type="http://schemas.openxmlformats.org/officeDocument/2006/relationships/slide" Target="/ppt/slides/slide11.xml" Id="R8038c6a79eee46c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e6fed910d2c4ee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65ba7d126244f7b" /><Relationship Type="http://schemas.openxmlformats.org/officeDocument/2006/relationships/notesMaster" Target="/ppt/notesMasters/notesMaster1.xml" Id="R21844a475ded42e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2c19fc084b3433f" /><Relationship Type="http://schemas.openxmlformats.org/officeDocument/2006/relationships/notesMaster" Target="/ppt/notesMasters/notesMaster1.xml" Id="Rd0ccbc09e4154ec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05b058cebac4619" /><Relationship Type="http://schemas.openxmlformats.org/officeDocument/2006/relationships/notesMaster" Target="/ppt/notesMasters/notesMaster1.xml" Id="R1d715624ac3543c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e8d6e8f23c44cef" /><Relationship Type="http://schemas.openxmlformats.org/officeDocument/2006/relationships/notesMaster" Target="/ppt/notesMasters/notesMaster1.xml" Id="Rbd6cbd4be6d0450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c71f2d46b42442f" /><Relationship Type="http://schemas.openxmlformats.org/officeDocument/2006/relationships/notesMaster" Target="/ppt/notesMasters/notesMaster1.xml" Id="R7f44001cbd10437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4f08d097df74158" /><Relationship Type="http://schemas.openxmlformats.org/officeDocument/2006/relationships/notesMaster" Target="/ppt/notesMasters/notesMaster1.xml" Id="R3ab43898e7774c7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5ef58a7d37a45ce" /><Relationship Type="http://schemas.openxmlformats.org/officeDocument/2006/relationships/notesMaster" Target="/ppt/notesMasters/notesMaster1.xml" Id="R1d8fb5eb9430402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82bbfbffd254829" /><Relationship Type="http://schemas.openxmlformats.org/officeDocument/2006/relationships/notesMaster" Target="/ppt/notesMasters/notesMaster1.xml" Id="Rda0a59efb61341c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4ec5bc47dda41b1" /><Relationship Type="http://schemas.openxmlformats.org/officeDocument/2006/relationships/notesMaster" Target="/ppt/notesMasters/notesMaster1.xml" Id="R0b556e7400e4409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e76df0db68d4b9a" /><Relationship Type="http://schemas.openxmlformats.org/officeDocument/2006/relationships/notesMaster" Target="/ppt/notesMasters/notesMaster1.xml" Id="Rd4fbc4a6d6be400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459b904599e4dbf" /><Relationship Type="http://schemas.openxmlformats.org/officeDocument/2006/relationships/notesMaster" Target="/ppt/notesMasters/notesMaster1.xml" Id="R3eba0ff018c9464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64ff7a371f4a5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4e3d80d708a4c89" /><Relationship Type="http://schemas.openxmlformats.org/officeDocument/2006/relationships/slideLayout" Target="/ppt/slideLayouts/slideLayout1.xml" Id="R5ae8ed438ba44a8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ae8ed438ba44a8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2ce8e892ad427d" /><Relationship Type="http://schemas.openxmlformats.org/officeDocument/2006/relationships/image" Target="/ppt/media/image.png" Id="R3677edfb96924f9c" /><Relationship Type="http://schemas.openxmlformats.org/officeDocument/2006/relationships/notesSlide" Target="/ppt/notesSlides/notesSlide1.xml" Id="Rf0842fd5e6914c0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0f215ddcc242e2" /><Relationship Type="http://schemas.openxmlformats.org/officeDocument/2006/relationships/notesSlide" Target="/ppt/notesSlides/notesSlide2.xml" Id="R954a578fa37f4bc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d509d4981e424a" /><Relationship Type="http://schemas.openxmlformats.org/officeDocument/2006/relationships/notesSlide" Target="/ppt/notesSlides/notesSlide3.xml" Id="R5ab9f98d0bfc4f4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aaa4e0192044b0" /><Relationship Type="http://schemas.openxmlformats.org/officeDocument/2006/relationships/notesSlide" Target="/ppt/notesSlides/notesSlide4.xml" Id="R519dc0a5dee94b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272543c2af44f3" /><Relationship Type="http://schemas.openxmlformats.org/officeDocument/2006/relationships/notesSlide" Target="/ppt/notesSlides/notesSlide5.xml" Id="R911205b59c874ae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c7dc142428438b" /><Relationship Type="http://schemas.openxmlformats.org/officeDocument/2006/relationships/notesSlide" Target="/ppt/notesSlides/notesSlide6.xml" Id="R1e7f8f9e91fd44b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dc765a42e64855" /><Relationship Type="http://schemas.openxmlformats.org/officeDocument/2006/relationships/notesSlide" Target="/ppt/notesSlides/notesSlide7.xml" Id="R85e5a125391740f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8dedbf0c764bd5" /><Relationship Type="http://schemas.openxmlformats.org/officeDocument/2006/relationships/notesSlide" Target="/ppt/notesSlides/notesSlide8.xml" Id="Rbb5bb8de95d043e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3ce69be739444a" /><Relationship Type="http://schemas.openxmlformats.org/officeDocument/2006/relationships/notesSlide" Target="/ppt/notesSlides/notesSlide9.xml" Id="R3c16840aaaca4b5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e66cf91a934429" /><Relationship Type="http://schemas.openxmlformats.org/officeDocument/2006/relationships/notesSlide" Target="/ppt/notesSlides/notesSlide10.xml" Id="R04034d73715d4fb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7c78b93b1745ad" /><Relationship Type="http://schemas.openxmlformats.org/officeDocument/2006/relationships/notesSlide" Target="/ppt/notesSlides/notesSlide11.xml" Id="R58a491c619ea4e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A420EE-D52C-4D8D-A259-95893CA2E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C78FD7-212C-41C8-8622-D6754078B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2953C5-AB72-438A-A77D-138717136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Lesson Plan Format For Physical Education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B9F1B3-07E2-4E0A-89B3-BC55931E0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Coach Rivera maps a 7th-grade fitness circuit to keep every student active and safe.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54663E-7642-44A1-A7FA-66E3672DF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35CF99-AB6F-476B-B8D3-B1A1318CD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48581F-ECA7-43F1-BC59-51BBB6132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063032-FCF9-4962-84F6-E2AAE6EF0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77edfb96924f9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07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1F0B5E-4811-417B-9473-D1D855E2A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D6FE27-0EE0-456E-B1B1-71B2FB18D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9EF343-6311-4AA2-8C7C-ED5F3235C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5C2C12-02E9-428D-9A8A-A3B2CD6DC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47F505-1811-4134-B8FD-0AA0B1363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lesson plan format for physical education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4C6F38-15DB-46D6-AB93-FFBCEAEBE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235009-5FE3-40A6-B891-AE8960AC3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F77D6A-4198-4F40-8DFC-930C2449F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3A5E72-1F38-43C2-952B-09709E752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warm-up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B3F69C-AFCC-4DEA-AC95-A49EC9947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F39F83-0934-41CF-97E8-67F95BD4E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88756C-AE5A-4D75-AE12-1939B6CB1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Main Circuit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664E46-C3DF-46BA-9263-3C27A07C0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Demo each station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5976CC-F9A0-43FC-9A65-98FF527AB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114917-9029-4157-8C9E-697E75067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F510B5-5AD3-46D0-9A9D-2204AEFDF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Safety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57FC37-FA4D-40E3-8367-71E73CBCF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Rotate by timer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A960BD-A544-49EB-A619-DEBF99D8E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A63EAB-ED30-4911-B9DC-D73883BCA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082C52-7C1F-4E37-99B6-69BAFC180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6B2840-7F76-4204-88FE-70803FAF1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Check form quickly</a:t>
            </a:r>
          </a:p>
        </p:txBody>
      </p:sp>
    </p:spTree>
    <p:extLst>
      <p:ext uri="{BB962C8B-B14F-4D97-AF65-F5344CB8AC3E}">
        <p14:creationId xmlns:p14="http://schemas.microsoft.com/office/powerpoint/2010/main" val="6172671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92B6B1-B68D-4012-878C-93E4D0C4E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CC4470-778B-4541-9B4C-0A9DC67BC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31BEA8-A403-4F93-B996-7E461E8C0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B62866-E8BE-4642-8E6D-88BB292F5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C244B0-46BC-4F48-AE7E-E4C85A14A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PE lesson plan for an inclusive, high-energy class.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0831D4-9233-4CDA-B785-D9D26C69A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53D5C2-76FD-4A2D-9053-00B7E2004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361403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5B8068-2481-472A-935A-856293ADE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AF194E-AA58-4BB6-84BA-7653629B6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0FA290-9E2A-4C5F-B459-6B96B9E4F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697FF3-09C2-41F8-9A0F-6E2D90AE8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1B93AB-59AC-4722-B1BE-5B08623FF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lesson plan format for physical education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8E598B-84D9-42A3-A392-0BA86BB38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0E97B8-590D-4B80-9159-44B975D22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CD8DFA-18E1-4FE0-B7F7-AF3551EC6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6DE0F4-6179-4B10-983D-CD4ACE62C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lesson plan format for physical education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235A81-BBF6-45A4-AC12-6C8D11867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174F35-DC46-4D67-8F92-A87550594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440358-BDD1-47C1-910C-1AF4AA2AE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BE2BEF-F554-4AA4-BAEE-A6DDE8DE3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8E2B52-7721-481F-B367-37D966E59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PE lesson plan for an inclusive,…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7AB850-6744-4301-B724-8C665BF52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1066D3-3656-4AE5-B29A-EDE213A62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5F4524-89E6-4D37-A057-748DE8E3A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10009F-5494-4706-A276-47A85DEF3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C7F210-52FC-4C32-A040-EDEFEB88A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Finish with cool-down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DC2AE4-9BE2-4EA8-9A9B-9C00AABC8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045509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C04D17D-3B38-4175-B27E-669A8BB25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CD2AF6-DCF5-43F0-8CDD-2F6639A25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A3EAD3-374F-4162-9C68-D1B1C0471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160FB7-56CD-4A06-AFD8-9732199F1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610D6F-6F51-4897-8D11-20B4E1169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69A80E-B7FF-45B4-ABAA-17AFF5789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416802-923E-4851-A343-E411E4090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D45635-1ABA-4FEB-A062-20B2069AA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F797A8-64E0-4A7F-A35C-DE3A880F7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warm-up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4C5AF0-D2ED-4850-97DF-C104A8EE4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7688BE-C4AE-45C0-9F37-E893DA9D7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DD9901-F9B7-4DC9-8FCE-B1D5A9639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13722C-4705-4DEA-9150-499CB02DC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Demo each station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7A3DFF-EFBF-4A9E-B8EA-3DA4A35F8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B80CD5-3CD3-4BB1-8EEB-8970CE2BC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470652-C533-4FC6-BDD8-A7BBDF6DA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4ABAA8-F066-4532-9608-A880E3B2C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Rotate by timer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6F18D5-5212-46B4-8AAA-5218AC3C2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778D9C-6B5D-4E12-80AA-3B032AD16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FBBB74-01F3-4EF1-83D5-48820CDE9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9056E4-9325-42E0-8E01-F4AF02078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Check form quickly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5620AE-0048-4847-B384-9CF5073DF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C73B15-BE7C-4E46-B960-DCB663A12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BA77FF-182A-4473-A67E-588EF564B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623392-50ED-4EAB-9530-869E4F33F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Finish with cool-down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632B077-4466-4B2D-B2BF-26EF6DAED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5947276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9468D3-AC1E-4CB0-BC09-3F10968A7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B601DF-6BF1-4B2E-9AD1-F95E19F1A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16C6FE-AE5D-44C4-B4A9-2C90B3BAC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A7F55D-CD4D-49AF-843A-86089FE97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CF46E0-9639-4F04-96EC-5C0B6EBCB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lesson plan format for physical education: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19B143-B5CC-4F9E-AB12-17E349EED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3FA55A-4BD4-438C-BA94-A0AAF5A1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EE0EB3-E458-4E49-8B61-231F4F279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B4E6F7-C311-437E-B3D0-103E7C7C7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 wait too long between activities.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4AB919-A541-4A47-B523-4A76399BA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1AF5A8-1CE4-448B-A821-F0EED0BAE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Instructions feel rushed and uneven.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C9E475-016D-41F6-8AF7-4AF5E5E05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094FF2-5D10-43C3-AB32-42AEC5372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Safety reminders are easy to miss.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E115E8-68DA-40CA-AD69-9DC35B674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C534EC-884D-406D-BE1A-717F133A8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C313BC-7571-4B5A-BED5-C2AB6E59A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BBB196-2BDD-45CE-8CD7-462D669B8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4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Transitions stay smooth and predictable.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4D1192-F925-4BF9-9459-195E8C2A8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894F32-A095-445C-A7AF-F0EBC08FA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station has a clear purpose.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1C0882-D041-4E74-A743-24D0EA142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42CCEE-4EC4-4C63-8686-E7D31C0D8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know what to do next.</a:t>
            </a:r>
          </a:p>
        </p:txBody>
      </p:sp>
    </p:spTree>
    <p:extLst>
      <p:ext uri="{BB962C8B-B14F-4D97-AF65-F5344CB8AC3E}">
        <p14:creationId xmlns:p14="http://schemas.microsoft.com/office/powerpoint/2010/main" val="270674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3235EF-C360-44E4-B10F-A282502AA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B76F0C-9C25-4CA8-A839-78B5D2988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AEA422-EC1F-4636-B917-01411A897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54E251-2298-4A32-B244-0D57C16FC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6C417B-0E06-4284-B1E0-324BDCF38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DFD6D0-3FC8-4F3C-92FB-D8EF237AE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66F485-7C2C-4FB8-A604-13825BD5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CA1455-718D-4E35-84C4-A5709EECC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4DDA4B-5FDF-4660-9B9D-2D9361CFD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PE TEACHER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448ED5-C2E0-49BC-AEB3-3D7123BA0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organize stations, timing, and safety cues.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47FC42-7278-491B-AC4D-AF51BEBC8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08360C-E897-4416-9CD0-261FFDD94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8EDFAE-E8FC-4160-9A5E-AB4BDB6F1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2CF185-50B4-4E04-9123-E371FA125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SCHOOL COACH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1337B0-1E4D-427A-845D-C3F8FD5F0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class plan that fits team practice and student skill levels.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DF68E9-127C-4EC2-B019-2B199351E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B77856-D3E6-44E9-9DEF-AFCD78C1F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533780-D43B-4279-8A6F-F0EA97D74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DFB175-F349-4061-82AB-AFE696CA2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 INTERN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002691-76A0-4076-BEAF-3B0771E1E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outline to support instruction and transitions.</a:t>
            </a:r>
          </a:p>
        </p:txBody>
      </p:sp>
    </p:spTree>
    <p:extLst>
      <p:ext uri="{BB962C8B-B14F-4D97-AF65-F5344CB8AC3E}">
        <p14:creationId xmlns:p14="http://schemas.microsoft.com/office/powerpoint/2010/main" val="14020794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D8D80C0-EE14-4F2C-8D01-F3731F1F7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D0BBC7-C733-44F7-958C-DD4331C03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341703-C046-47DC-98BB-728C72239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02C0F6-2A96-4A88-8AD5-D14B0D823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497644-F171-4F9B-9654-E2E3CAED3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C80B45-DD20-41CE-8E9F-29FB264C0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EF0694-8722-4FA6-9FF4-846549D51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B07775-8641-41FB-A486-2E3DC3690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72C483-2A93-4D69-8C69-F999F2A7E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B75706-2DD7-4101-9AA9-46E144F6D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3DAB62-F809-4EEB-A367-C44241994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warm-up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5C1801-D7F6-417D-A277-29C4CFEF7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5ED7C0-AC67-4348-AF66-271A2FEA1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422083-19AE-47E4-B646-1F77F7494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A61D3A-9DF2-4C9A-9222-B5FA529BD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338D81-6215-406F-9508-6F4DEC897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90DE90-6506-4EA9-BA48-7A4E3B9B7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Demo each station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18D97B-12B3-40BB-AEF3-08C005A48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26D3BB-8F95-4DAD-98BF-A53FEAA87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CCDB51-4ABE-4B20-8800-35EE51001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89C239-AC1A-4BC7-A5A3-9B824F564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D86F35-25F7-4B64-B818-67581450A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9EA455-5F46-4D37-A51D-EEE293E6E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Rotate by timer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CBED2A-4F83-4108-8F3F-0BF334CC3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D6C147F-2BC0-40AE-9BC0-88A7298E6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28EE8D0-BC89-4C6A-AAFC-7548A1319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EB948AD-B585-4A97-886C-3E26FCA33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6676A6B-5093-4473-AB95-5B9CA82FA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7DA4CF5-3401-4AD4-AAF9-D58B49B56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Check form quickly</a:t>
            </a:r>
          </a:p>
        </p:txBody>
      </p:sp>
    </p:spTree>
    <p:extLst>
      <p:ext uri="{BB962C8B-B14F-4D97-AF65-F5344CB8AC3E}">
        <p14:creationId xmlns:p14="http://schemas.microsoft.com/office/powerpoint/2010/main" val="96105877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14F9BF-CFE3-4EBB-A3F5-7B33C9BF7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35C897-E26E-4A08-ABA8-AD256A9D9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B682D9-E397-46EB-98ED-579C6BF7B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CE5FC3-97E3-4EB4-93B0-995A0EDA1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FF2577-6AB1-4779-A03E-19F44B730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93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lesson plan format for physical education: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276B63-7114-407B-9B22-EFCA20AC5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7B044B-CCCA-4BBD-BA12-25C9992A8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5E6C77-E840-49CF-B67A-092C3A90C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Coach Rivera keep a mixed-ability class moving, focused, and safe?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675FD1-3AFA-4F63-A5A8-4CD4915BF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E03EE6-5C3B-419E-B1F2-36ECCAD4F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79A4FB-9572-4D68-AD74-C62632166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C397CE-9197-481D-A69E-6A84F1FE0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Demo each station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A32401-67AB-4F93-B817-D94C0C5F7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7B16F1-009C-4C46-8215-D65F980CF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53243E-FAB5-4C3E-84C5-9867159AA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Rotate by timer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B6B612-599A-4661-844D-501025668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49DC94-E2DF-4EA0-8007-038C688BB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2CFE9F-22E8-415E-9E6E-B4516587D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Finish with cool-down</a:t>
            </a:r>
          </a:p>
        </p:txBody>
      </p:sp>
    </p:spTree>
    <p:extLst>
      <p:ext uri="{BB962C8B-B14F-4D97-AF65-F5344CB8AC3E}">
        <p14:creationId xmlns:p14="http://schemas.microsoft.com/office/powerpoint/2010/main" val="7023266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7FEA35-9878-4099-9326-AF8CBFB33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2CADF8-41BF-4F8D-B777-132D54ACA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B36AE6-8916-4C85-BCB6-EDBF47E6C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6520CD-2450-4355-8539-94295DEF4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729572-B634-4330-984E-9CEC3B9D5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lesson plan format for physical education: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E1F27D-8F74-4D57-A045-692B19A85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6A44BB-92C2-4EE1-88E5-F352E65E4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AF26A6-E33C-47A3-A744-4D79D2F27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DC6212-3912-4BA4-BEB8-9147A7776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warm-up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90166F-A7CC-4092-BAD6-52106A214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038506-F52F-4E6D-8E34-6E26AA7F6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3769AD-C69B-4BF0-8419-F5EFAC069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A6C8EC-7530-4E98-9499-F02C6A17F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5AB14B-FA53-418D-BB36-CBF26BE3E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Demo each station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3F08D5-B1A6-403B-BE19-49271183C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353E76-2E7A-407E-9D8C-8D7A2E752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CB72E1-A73A-4E50-AE51-88B731E2A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C08B80-896F-450D-BFA9-59D026274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6E269E-87E3-43FD-B4A7-D9A5B3383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Rotate by timer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C17F29-AC81-4322-908E-992D03A44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F8EAC4-C6AE-41BE-998A-4D3F1866A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95A232-60F8-472D-A465-6856AF6A6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B1A8B3-25F1-4F6F-996F-904918CE8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E8EE5E-792A-42F5-8E97-254AAB8E5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Finish with cool-down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720EB87-C29A-4447-8E24-BF253293E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393834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D2D803-DF4B-4F25-857E-800EA0D26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C89F6D-FD0D-452E-9FFF-FB7D1D600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1A06D2-EE7C-46C5-A5C2-FFBAF27A3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plan that keeps every class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5D8F07-80AE-41AD-B2F3-86FC32C9F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445D67-6582-44C5-B72A-AFADBB39D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18D255-0F30-4D32-9AC5-3D5C64628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BF7F6F-5C66-4C97-8702-70C2560BE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531995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2026-10-01T22:47:08.3840000Z</dcterms:created>
  <dcterms:modified xsi:type="dcterms:W3CDTF">2026-10-01T22:47:08.3840000Z</dcterms:modified>
</coreProperties>
</file>