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ad23425c3c4b7b" /><Relationship Type="http://schemas.openxmlformats.org/officeDocument/2006/relationships/extended-properties" Target="/docProps/app.xml" Id="R9e834237e8d64b9e" /><Relationship Type="http://schemas.openxmlformats.org/officeDocument/2006/relationships/officeDocument" Target="/ppt/presentation.xml" Id="R47bf95b10ffd4d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2c6400552b4c1d"/>
  </p:sldMasterIdLst>
  <p:notesMasterIdLst>
    <p:notesMasterId xmlns:r="http://schemas.openxmlformats.org/officeDocument/2006/relationships" r:id="R7298014f4fda434b"/>
  </p:notesMasterIdLst>
  <p:sldIdLst>
    <p:sldId xmlns:r="http://schemas.openxmlformats.org/officeDocument/2006/relationships" id="256" r:id="Reba26b714c114991"/>
    <p:sldId xmlns:r="http://schemas.openxmlformats.org/officeDocument/2006/relationships" id="257" r:id="R925e83ad9a254a33"/>
    <p:sldId xmlns:r="http://schemas.openxmlformats.org/officeDocument/2006/relationships" id="258" r:id="Rc236cf71c8a24f36"/>
    <p:sldId xmlns:r="http://schemas.openxmlformats.org/officeDocument/2006/relationships" id="259" r:id="R48b08039f80d4f8a"/>
    <p:sldId xmlns:r="http://schemas.openxmlformats.org/officeDocument/2006/relationships" id="260" r:id="R3816761eca0c4001"/>
    <p:sldId xmlns:r="http://schemas.openxmlformats.org/officeDocument/2006/relationships" id="261" r:id="R42d68404303a41fa"/>
    <p:sldId xmlns:r="http://schemas.openxmlformats.org/officeDocument/2006/relationships" id="262" r:id="Rd35c2faec44e408f"/>
    <p:sldId xmlns:r="http://schemas.openxmlformats.org/officeDocument/2006/relationships" id="263" r:id="R80baf2c778154069"/>
    <p:sldId xmlns:r="http://schemas.openxmlformats.org/officeDocument/2006/relationships" id="264" r:id="R05a8a8621d384844"/>
    <p:sldId xmlns:r="http://schemas.openxmlformats.org/officeDocument/2006/relationships" id="265" r:id="R74101529a3154a37"/>
    <p:sldId xmlns:r="http://schemas.openxmlformats.org/officeDocument/2006/relationships" id="266" r:id="R1b595103957646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86ab8522e64be2" /><Relationship Type="http://schemas.openxmlformats.org/officeDocument/2006/relationships/slideMaster" Target="/ppt/slideMasters/slideMaster1.xml" Id="R452c6400552b4c1d" /><Relationship Type="http://schemas.openxmlformats.org/officeDocument/2006/relationships/notesMaster" Target="/ppt/notesMasters/notesMaster1.xml" Id="R7298014f4fda434b" /><Relationship Type="http://schemas.openxmlformats.org/officeDocument/2006/relationships/presProps" Target="/ppt/presProps.xml" Id="Rd7e8719ccdcb4048" /><Relationship Type="http://schemas.openxmlformats.org/officeDocument/2006/relationships/tableStyles" Target="/ppt/tableStyles.xml" Id="R9f9d6bcd37f14470" /><Relationship Type="http://schemas.openxmlformats.org/officeDocument/2006/relationships/slide" Target="/ppt/slides/slide1.xml" Id="Reba26b714c114991" /><Relationship Type="http://schemas.openxmlformats.org/officeDocument/2006/relationships/slide" Target="/ppt/slides/slide2.xml" Id="R925e83ad9a254a33" /><Relationship Type="http://schemas.openxmlformats.org/officeDocument/2006/relationships/slide" Target="/ppt/slides/slide3.xml" Id="Rc236cf71c8a24f36" /><Relationship Type="http://schemas.openxmlformats.org/officeDocument/2006/relationships/slide" Target="/ppt/slides/slide4.xml" Id="R48b08039f80d4f8a" /><Relationship Type="http://schemas.openxmlformats.org/officeDocument/2006/relationships/slide" Target="/ppt/slides/slide5.xml" Id="R3816761eca0c4001" /><Relationship Type="http://schemas.openxmlformats.org/officeDocument/2006/relationships/slide" Target="/ppt/slides/slide6.xml" Id="R42d68404303a41fa" /><Relationship Type="http://schemas.openxmlformats.org/officeDocument/2006/relationships/slide" Target="/ppt/slides/slide7.xml" Id="Rd35c2faec44e408f" /><Relationship Type="http://schemas.openxmlformats.org/officeDocument/2006/relationships/slide" Target="/ppt/slides/slide8.xml" Id="R80baf2c778154069" /><Relationship Type="http://schemas.openxmlformats.org/officeDocument/2006/relationships/slide" Target="/ppt/slides/slide9.xml" Id="R05a8a8621d384844" /><Relationship Type="http://schemas.openxmlformats.org/officeDocument/2006/relationships/slide" Target="/ppt/slides/slide10.xml" Id="R74101529a3154a37" /><Relationship Type="http://schemas.openxmlformats.org/officeDocument/2006/relationships/slide" Target="/ppt/slides/slide11.xml" Id="R1b595103957646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05b890ea624c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b567dfd2554a18" /><Relationship Type="http://schemas.openxmlformats.org/officeDocument/2006/relationships/notesMaster" Target="/ppt/notesMasters/notesMaster1.xml" Id="Rdd38a9e247024b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853d12e75f42ff" /><Relationship Type="http://schemas.openxmlformats.org/officeDocument/2006/relationships/notesMaster" Target="/ppt/notesMasters/notesMaster1.xml" Id="R341797dce2b545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53e9c1c2b74417" /><Relationship Type="http://schemas.openxmlformats.org/officeDocument/2006/relationships/notesMaster" Target="/ppt/notesMasters/notesMaster1.xml" Id="R57886d91aaf64a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fd989028de4f1a" /><Relationship Type="http://schemas.openxmlformats.org/officeDocument/2006/relationships/notesMaster" Target="/ppt/notesMasters/notesMaster1.xml" Id="Ra77f05e46fce4b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0ee43f83a141a0" /><Relationship Type="http://schemas.openxmlformats.org/officeDocument/2006/relationships/notesMaster" Target="/ppt/notesMasters/notesMaster1.xml" Id="R0bfe81469a8549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fa65d206f84d68" /><Relationship Type="http://schemas.openxmlformats.org/officeDocument/2006/relationships/notesMaster" Target="/ppt/notesMasters/notesMaster1.xml" Id="R00ff7c93c5e54f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d8c9c1e5d641b8" /><Relationship Type="http://schemas.openxmlformats.org/officeDocument/2006/relationships/notesMaster" Target="/ppt/notesMasters/notesMaster1.xml" Id="R4b3cd6b8584b47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3f105b33704bd6" /><Relationship Type="http://schemas.openxmlformats.org/officeDocument/2006/relationships/notesMaster" Target="/ppt/notesMasters/notesMaster1.xml" Id="R20e68ae1637945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bcea2a96484186" /><Relationship Type="http://schemas.openxmlformats.org/officeDocument/2006/relationships/notesMaster" Target="/ppt/notesMasters/notesMaster1.xml" Id="R237bbe2ff3df49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2335c35ab9434b" /><Relationship Type="http://schemas.openxmlformats.org/officeDocument/2006/relationships/notesMaster" Target="/ppt/notesMasters/notesMaster1.xml" Id="R15ffa089aed741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e0e96c5f4f4d9a" /><Relationship Type="http://schemas.openxmlformats.org/officeDocument/2006/relationships/notesMaster" Target="/ppt/notesMasters/notesMaster1.xml" Id="Re1f2a5128b724d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28bf8251124a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8dba20cf3f40c0" /><Relationship Type="http://schemas.openxmlformats.org/officeDocument/2006/relationships/slideLayout" Target="/ppt/slideLayouts/slideLayout1.xml" Id="R304d5309847648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4d5309847648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9902c726c4330" /><Relationship Type="http://schemas.openxmlformats.org/officeDocument/2006/relationships/image" Target="/ppt/media/image.png" Id="Rd0fb26482c764595" /><Relationship Type="http://schemas.openxmlformats.org/officeDocument/2006/relationships/notesSlide" Target="/ppt/notesSlides/notesSlide1.xml" Id="R99e70cb42cf541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2927ed25b44a3" /><Relationship Type="http://schemas.openxmlformats.org/officeDocument/2006/relationships/notesSlide" Target="/ppt/notesSlides/notesSlide2.xml" Id="Rfd4bc614b7c844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8da3e2b104b11" /><Relationship Type="http://schemas.openxmlformats.org/officeDocument/2006/relationships/notesSlide" Target="/ppt/notesSlides/notesSlide3.xml" Id="R5bb626efb7c249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70ef9c07c43db" /><Relationship Type="http://schemas.openxmlformats.org/officeDocument/2006/relationships/notesSlide" Target="/ppt/notesSlides/notesSlide4.xml" Id="Rc139d76b2fad43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40309d0494fbe" /><Relationship Type="http://schemas.openxmlformats.org/officeDocument/2006/relationships/notesSlide" Target="/ppt/notesSlides/notesSlide5.xml" Id="R90f160d30c514e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ea90e38494886" /><Relationship Type="http://schemas.openxmlformats.org/officeDocument/2006/relationships/notesSlide" Target="/ppt/notesSlides/notesSlide6.xml" Id="R64680365def547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9e1f8cc35476a" /><Relationship Type="http://schemas.openxmlformats.org/officeDocument/2006/relationships/notesSlide" Target="/ppt/notesSlides/notesSlide7.xml" Id="R15a4a5f8dfa94a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2dc9abb734da9" /><Relationship Type="http://schemas.openxmlformats.org/officeDocument/2006/relationships/notesSlide" Target="/ppt/notesSlides/notesSlide8.xml" Id="Rd51f66be92154f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98dd714be469b" /><Relationship Type="http://schemas.openxmlformats.org/officeDocument/2006/relationships/notesSlide" Target="/ppt/notesSlides/notesSlide9.xml" Id="Rcd11f79c6c7147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4aa16c0cf44c3d" /><Relationship Type="http://schemas.openxmlformats.org/officeDocument/2006/relationships/notesSlide" Target="/ppt/notesSlides/notesSlide10.xml" Id="R61c02f95c1fb44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d77b7b7cd4ea6" /><Relationship Type="http://schemas.openxmlformats.org/officeDocument/2006/relationships/notesSlide" Target="/ppt/notesSlides/notesSlide11.xml" Id="Rcd07582aca3142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A472D7-7EE5-4921-BF6A-1901EEE1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3F2CB-755E-4194-BCB9-FA399462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6FCFA-363E-441B-8CC4-DA885E2C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Lesson Plan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5FE4B-1062-4D1B-8CA1-9B43F214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maps a 45-minute fractions lesson for her 5th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0AA8C-0B17-4A8E-B0A9-3A2024A5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14849-1C62-47FB-82DB-A29E3E37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510F2-3701-487B-8154-9443F066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8B55F8-701E-47B6-BC1E-43A5DDC6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fb26482c76459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31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41AA4F-4E6D-45D3-816B-090D07EC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45019B-51D4-4337-A557-97A4CDDD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13B3A-B584-4A83-B6EF-27E090E5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6CCCB-49EE-400F-8504-C0D156D5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4295C-CE27-482A-AC6B-07D0D222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plan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FAB490-3B47-4230-96A9-9B0F7623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CD3CD-321C-4D5C-8B63-A13E1471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3D9D7-335C-4FE5-B415-56D6243F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74AE9-89BE-4256-BAA5-CB9846FB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9E1A0-2C20-4AB3-9912-531E8433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E7670-4DFE-4D17-96D3-02A8C3F8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5E003B-C37C-4441-8BA9-C86ABE0B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89A088-21A5-438A-B457-A0780624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9E2D31-8F52-4890-8A56-C69175E3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E38C0-580F-4E49-AC43-16100E18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3AC89-D470-4EE0-9EFC-0D657728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738C7F-0E93-48A2-A126-E6972841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the skill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683DA-00DF-4F94-9D27-8B244C73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FCC9AF-9DCA-4772-9D16-499CAD18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102D3C-FA8B-4856-A405-A1918AE2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31F723-AC51-4D50-9A5C-55DC6081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</p:spTree>
    <p:extLst>
      <p:ext uri="{BB962C8B-B14F-4D97-AF65-F5344CB8AC3E}">
        <p14:creationId xmlns:p14="http://schemas.microsoft.com/office/powerpoint/2010/main" val="12682983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0FA32F-1CA0-44D7-8962-C91DCEB7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04EE6-B960-41A0-BB11-E79A1A92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096626-D424-4647-92F0-B1B94A65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08F8E3-D899-47A7-BBD9-5C7B5068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779C1-46E8-4291-9093-8DB018C3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lesson into a clear, teachable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46521-6C41-46EE-B7F2-1BC4B0F8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92A14-6681-4FFF-9B5C-DCE688C7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413866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BA48D-E900-4FCE-9F01-A3322260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40098-8A14-485C-BD3D-549FC839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0E0D4-C67D-4072-A78D-49468025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D80D3-0AC8-4285-90B0-FDD627CA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A7785-C368-4FC8-B4DF-3AB069F4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lesson plan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381B7-9F48-4672-A710-FA966781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D367E-6265-4861-B16A-DB275C9F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2F8BE9-D028-42AD-8AD4-126A890D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96598-B16D-4141-A04C-82A8F270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plan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B4B494-C8D3-4074-AC48-8200F7B8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B0092-5EC5-43D7-B760-30D86E92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AB45B7-60C0-409B-BC9C-77366CFE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D0987-923E-4872-81D6-92466347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D9012-A8F8-4693-A61E-BABD92BA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lesson into a clear, teachable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0399CC-0E0D-45AB-B980-A1697CD8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C8F95-C327-4C90-B940-25A686C3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649140-52B3-45F9-8668-C274AD62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6C6A7-AF90-489A-9E92-563C9DDC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A9D823-2F9B-4E36-BA1B-5BC188DC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Check for mastery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938C7-8832-45D2-8BCB-0E15B928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69226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5F3A11-39B8-43B0-AB92-65377C1C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A39F34-7764-40CE-9B23-878EEFC5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D83E1-FFFE-4055-AA51-FFA72098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51EB9-B1F3-42DA-9BE4-BFA57264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489A4-8138-40E6-AD9A-15980872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1DBBA-74AA-4507-B0FB-62EE00E1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AD913-333F-41D5-BC3A-C8C1A8D2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5A76A-8C75-471E-871E-C589BCAA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91782-0396-4941-9B2E-D628089A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4D2E05-6801-4BCB-9B1E-22B03253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367C0-8458-4CB9-9C1B-B91BA88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F224D-EEC2-4A6F-AA38-01411981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D00D7-42AF-4F1F-9BA4-BA46F9AB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8C0CCE-1F3C-4D12-BEE9-4B954AAF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987861-5E21-4CE4-9F9B-D0AF936E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A0FC0-430B-49C9-B167-72565D8C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4EB514-1E04-4AA0-BB7B-E9C5B330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Model the skill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83DA1A-D991-4989-B543-89E6D5F9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C5266D-89A1-4F8B-9CDA-AD7FD656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39B177-B534-4F50-B949-3E846D61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8B450B-A56A-4D7B-8D5A-DB51DCFA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706F8F-A94D-40FF-A5EA-DC414871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B13AF6-322A-4238-A918-4ED6080B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BEC92D-280A-4C80-A454-8B53C76A2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6EC2FA-8A30-4077-AEB7-7C63D2A7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for mastery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5D93A8-05FF-47DD-A712-191AACAD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41072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92A7EF-0138-4332-86EE-18F56CFB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036AB-F306-4078-B578-3CA5B267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CD0D52-C2E8-425B-9307-E05A6D74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CA5B41-4A42-4A3F-8346-22CDA7F3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610BE-6CD4-47C6-BE38-D7C499DC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plan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9ECFE5-6A7D-4453-B7DE-3C79DCC7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EDC51-AE4C-4A55-8149-DE3B2AF4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1FA8F-1E59-46FE-9771-2A5BF06E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F3F70A-B90E-4077-ABEE-39CF8412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Objectives are vague and hard to teach.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B7BA1-9E98-498B-AAF3-84502A64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23AE22-DE44-4A7A-A686-69C12464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Activities feel disconnected from the lesson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2481A-5D86-4F2B-A55E-FD534A0E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4C52B3-8362-4F13-8237-EFBD2DF1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clear way to end with a quick check.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FE3A40-B9F2-4929-89E0-1B653EB2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2978F-E2B8-404A-8D42-8092F5F8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2E0C39-1CA7-4918-84BE-BA1A7A50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C11164-F9D9-4DE1-A2EC-C22D16B6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has one clear target and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7671AB-93AD-4718-95FA-5AA58CBE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B14AA-47B3-46F1-870F-58FC00D1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same learning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C6B2D-9DAE-4D21-93CC-5CAF34FF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A84E2B-7012-4526-BFE2-9A44EB1ED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exit task shows what students understood.</a:t>
            </a:r>
          </a:p>
        </p:txBody>
      </p:sp>
    </p:spTree>
    <p:extLst>
      <p:ext uri="{BB962C8B-B14F-4D97-AF65-F5344CB8AC3E}">
        <p14:creationId xmlns:p14="http://schemas.microsoft.com/office/powerpoint/2010/main" val="8307370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3717FE-4043-40DB-84EE-8ED7E6A0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DC990-804E-4806-BCA0-8D543A74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66CBB0-3C77-465E-888A-0D96B4A0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FA714-DB66-4EA9-BFA3-FE4179EA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952A7-3719-4A27-9CD7-884C0E6D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C198E-60FD-42F9-A9EB-169BF3AE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B6E8C-E2DF-4716-9D55-B7F475F73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216991-F433-42BD-9D0F-62B78B7C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6374C-38F3-4137-8392-18ED7DAB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3A49E-2A6A-4978-B7BF-A0F19658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to organize a first lesson with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3962F-7152-42F0-8DFC-5848A24C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09E38-0A6B-4122-9202-2D700FC9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4D4D7E-D981-4AAA-A178-DAEB1B33C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3253F1-98EC-4550-986D-628A53AF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GRADE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37F63C-DDEC-4AD7-B3D0-37E041B7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format for planning the same topic across classrooms.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46B76E-24B5-48AA-B03B-C0D819CE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ECCA54-506A-467A-93B7-1A87D377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BBF33-E09E-45B1-90AA-FBE2D248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F57AF5-7591-4E6E-875A-CEBC7B07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E171C-0C51-446D-A17A-EC5CCCC6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way to review pacing, activities, and checks for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3079629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220F55-F445-450E-A3C3-0159C417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78950-2347-4FEF-9B71-77A88E22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73C39D-FC18-4594-AEBE-0A1B4A8E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FF912B-EB60-45E8-AE36-D8E7E384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B2F2D-AC98-4B7A-8ADB-748C6629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FECE6-C017-46BE-B6E0-6AF1710B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714D2E-DB89-45C3-B2D2-AE8F2158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A52D1-7660-43A7-9486-9308D88B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582AC5-D0E4-44EE-A7E9-A1A154B9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69330-19B5-49AC-A2DC-A33DCBA4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DC684D-8088-4D6C-8771-B7866992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87C7A-D70A-4615-98F5-CD532049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A7306B-02C0-41FB-811B-4DD14027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7DEDA6-563C-40F8-8365-3D9A5928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96BE70-9283-419F-BC70-6F07417C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04DDA2-6243-48B5-AD99-CEB44C7D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92D53-60ED-4934-BB82-76D6296C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C83D8C-D1AE-4E59-A8C2-7561EF2A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197932-19A5-464B-AFDC-B75DF59A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A813E2-A35B-4B68-AAE0-3C86BA358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65F7E9-2C5D-4C85-A1C0-EA19BF4A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FE5D1B-3644-4E0B-BCE2-2D240F13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572F41-1BB2-467E-8B04-4C416131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Model the skill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D0A798-8813-42B8-A6A5-1AFAD4AA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F4EEF3-1524-4F6B-99CC-3CBB6ABA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8EBAF-F99F-4750-B9D9-49AA37C8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3B0F4E-9C34-4219-9129-CFE3C52E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229B5F-7000-4A9D-AFF1-16D9AFDE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62402A-8F7A-4CDD-87DD-ED80A77A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</p:spTree>
    <p:extLst>
      <p:ext uri="{BB962C8B-B14F-4D97-AF65-F5344CB8AC3E}">
        <p14:creationId xmlns:p14="http://schemas.microsoft.com/office/powerpoint/2010/main" val="11886618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7F1C5-1F98-4222-B0B8-0E5311D1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35DB2-7EAF-420C-B758-3D1DD380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C1879-0159-4965-8FAA-60A1DD6B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11DCC1-8C44-4292-8975-00852D44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5E174-E4B2-4465-8565-6BEF0F0AD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plan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39E71-C600-47A1-84B4-010C7969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C5854-BCA2-4755-9164-98CB31969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C9F09-8CC8-4238-90EA-B699B54A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fractions topic into a focused 45-minute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5374AB-3685-4029-9519-F448CC04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4AC029-4ACD-440F-8BDB-76941C3A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038CDA-8046-430D-9A9A-E2E8F38B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5AE32-B7CF-42AE-B5B3-DBAF7F47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C69D8-DE36-4739-B0BD-CE38C84C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5F501F-5166-4CCC-B8CC-FFB82AC9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382C39-AD51-4ECD-8F91-6109B48E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the skill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1E7B11-B5F0-43A5-861F-C86C73A9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72839-DFDB-4CD2-96FD-A0BB9E58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126F64-B49E-4D7F-B8BE-111385F6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Check for mastery</a:t>
            </a:r>
          </a:p>
        </p:txBody>
      </p:sp>
    </p:spTree>
    <p:extLst>
      <p:ext uri="{BB962C8B-B14F-4D97-AF65-F5344CB8AC3E}">
        <p14:creationId xmlns:p14="http://schemas.microsoft.com/office/powerpoint/2010/main" val="2355020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704C18-5EAC-457F-AF37-057AB193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443A02-2D5D-4818-AA50-408B9288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7E0A7-7FFA-46F8-B23A-1E128E7F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121E7-2589-42EA-9AE1-84676938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94FDD-942E-4659-975E-E2D59647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plan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2A66B-D5D3-41DF-B53F-3C3B9C22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4AD64-4478-4B03-A5EE-D6192E43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D37AC-BB5A-4C42-8629-10BBC501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FFC7B6-A1C9-4DDB-9CE5-1BDEA487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EDCBF-6038-4566-B41A-D6ECBC41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55FA9C-020C-48A7-A08E-382ACDA6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E46540-4A9E-44CF-BB9A-08368886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84D540-11AF-45A8-BEF8-677902C3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6E36E7-0942-4A69-BA83-693FDCA7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3726B-6150-4E02-9DA2-FEFC6AF5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A848C8-46F6-4628-880B-1C906BE3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B06E61-B651-487B-81BC-15E91136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7AFEC3-A65E-4634-B9A0-41D19055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26CC39-0B47-41C3-8211-2ED4D160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Model the skill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2D6920-8672-4AB4-A1F8-03102B13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B7808-8C5D-46E7-BA38-8A030C82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5895AD-4AF1-4E6D-AE25-4D855A98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697E40-F622-4922-9959-9D1DF9F3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428F65-EEA4-406D-AD48-DCC3E1DA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for mastery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7F3CCB-8A3F-4399-9AC7-CD59AF0F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074804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9F262-9C60-4BDD-8CAB-15B96F86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24CAD-F3E2-400E-9FE7-54E79054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0FB57-B99E-4AC4-9A13-D6A6582C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it, teach it, review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48547-8FEC-458C-AC50-8AF6DA4E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20F1C-2932-4B85-9EF9-98DD0A7C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9720A1-6EF9-4278-BBCE-83F766DD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08002-0E43-440D-9232-875DCE2DB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753900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2026-10-01T07:22:59.2480000Z</dcterms:created>
  <dcterms:modified xsi:type="dcterms:W3CDTF">2026-10-01T07:22:59.2480000Z</dcterms:modified>
</coreProperties>
</file>