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5827857287b41fe" /><Relationship Type="http://schemas.openxmlformats.org/officeDocument/2006/relationships/extended-properties" Target="/docProps/app.xml" Id="R5beb0faaa95c4756" /><Relationship Type="http://schemas.openxmlformats.org/officeDocument/2006/relationships/officeDocument" Target="/ppt/presentation.xml" Id="Rdaa33243a07a402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515d12ea194cd6"/>
  </p:sldMasterIdLst>
  <p:notesMasterIdLst>
    <p:notesMasterId xmlns:r="http://schemas.openxmlformats.org/officeDocument/2006/relationships" r:id="Rcb66cf997a6141b9"/>
  </p:notesMasterIdLst>
  <p:sldIdLst>
    <p:sldId xmlns:r="http://schemas.openxmlformats.org/officeDocument/2006/relationships" id="256" r:id="Rde6c18f67d8c4cee"/>
    <p:sldId xmlns:r="http://schemas.openxmlformats.org/officeDocument/2006/relationships" id="257" r:id="R021c88d801714a06"/>
    <p:sldId xmlns:r="http://schemas.openxmlformats.org/officeDocument/2006/relationships" id="258" r:id="Rae3cdb93c15e4e29"/>
    <p:sldId xmlns:r="http://schemas.openxmlformats.org/officeDocument/2006/relationships" id="259" r:id="R4f7a86e74e7f4ee4"/>
    <p:sldId xmlns:r="http://schemas.openxmlformats.org/officeDocument/2006/relationships" id="260" r:id="R367bb29060ea4a0e"/>
    <p:sldId xmlns:r="http://schemas.openxmlformats.org/officeDocument/2006/relationships" id="261" r:id="R8d4328ffdf1a405d"/>
    <p:sldId xmlns:r="http://schemas.openxmlformats.org/officeDocument/2006/relationships" id="262" r:id="Re29e9e2327304afb"/>
    <p:sldId xmlns:r="http://schemas.openxmlformats.org/officeDocument/2006/relationships" id="263" r:id="Rcd74f7fe5781443e"/>
    <p:sldId xmlns:r="http://schemas.openxmlformats.org/officeDocument/2006/relationships" id="264" r:id="Radd675c0ba254b88"/>
    <p:sldId xmlns:r="http://schemas.openxmlformats.org/officeDocument/2006/relationships" id="265" r:id="Rdb7450384f844c45"/>
    <p:sldId xmlns:r="http://schemas.openxmlformats.org/officeDocument/2006/relationships" id="266" r:id="Ra2aa5799d433455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1612a585cd4fc0" /><Relationship Type="http://schemas.openxmlformats.org/officeDocument/2006/relationships/slideMaster" Target="/ppt/slideMasters/slideMaster1.xml" Id="Rd9515d12ea194cd6" /><Relationship Type="http://schemas.openxmlformats.org/officeDocument/2006/relationships/notesMaster" Target="/ppt/notesMasters/notesMaster1.xml" Id="Rcb66cf997a6141b9" /><Relationship Type="http://schemas.openxmlformats.org/officeDocument/2006/relationships/presProps" Target="/ppt/presProps.xml" Id="R73760a14e07647c3" /><Relationship Type="http://schemas.openxmlformats.org/officeDocument/2006/relationships/tableStyles" Target="/ppt/tableStyles.xml" Id="Rd559c22ffc1f4314" /><Relationship Type="http://schemas.openxmlformats.org/officeDocument/2006/relationships/slide" Target="/ppt/slides/slide1.xml" Id="Rde6c18f67d8c4cee" /><Relationship Type="http://schemas.openxmlformats.org/officeDocument/2006/relationships/slide" Target="/ppt/slides/slide2.xml" Id="R021c88d801714a06" /><Relationship Type="http://schemas.openxmlformats.org/officeDocument/2006/relationships/slide" Target="/ppt/slides/slide3.xml" Id="Rae3cdb93c15e4e29" /><Relationship Type="http://schemas.openxmlformats.org/officeDocument/2006/relationships/slide" Target="/ppt/slides/slide4.xml" Id="R4f7a86e74e7f4ee4" /><Relationship Type="http://schemas.openxmlformats.org/officeDocument/2006/relationships/slide" Target="/ppt/slides/slide5.xml" Id="R367bb29060ea4a0e" /><Relationship Type="http://schemas.openxmlformats.org/officeDocument/2006/relationships/slide" Target="/ppt/slides/slide6.xml" Id="R8d4328ffdf1a405d" /><Relationship Type="http://schemas.openxmlformats.org/officeDocument/2006/relationships/slide" Target="/ppt/slides/slide7.xml" Id="Re29e9e2327304afb" /><Relationship Type="http://schemas.openxmlformats.org/officeDocument/2006/relationships/slide" Target="/ppt/slides/slide8.xml" Id="Rcd74f7fe5781443e" /><Relationship Type="http://schemas.openxmlformats.org/officeDocument/2006/relationships/slide" Target="/ppt/slides/slide9.xml" Id="Radd675c0ba254b88" /><Relationship Type="http://schemas.openxmlformats.org/officeDocument/2006/relationships/slide" Target="/ppt/slides/slide10.xml" Id="Rdb7450384f844c45" /><Relationship Type="http://schemas.openxmlformats.org/officeDocument/2006/relationships/slide" Target="/ppt/slides/slide11.xml" Id="Ra2aa5799d433455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f6b10fe336d4e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c17693f8917424c" /><Relationship Type="http://schemas.openxmlformats.org/officeDocument/2006/relationships/notesMaster" Target="/ppt/notesMasters/notesMaster1.xml" Id="Rb7c4b925c53043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c7167badfb8416b" /><Relationship Type="http://schemas.openxmlformats.org/officeDocument/2006/relationships/notesMaster" Target="/ppt/notesMasters/notesMaster1.xml" Id="Rd2dee04a61ba40b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03410c355c44e73" /><Relationship Type="http://schemas.openxmlformats.org/officeDocument/2006/relationships/notesMaster" Target="/ppt/notesMasters/notesMaster1.xml" Id="R7792f323a4bc40c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cdad27097e4214" /><Relationship Type="http://schemas.openxmlformats.org/officeDocument/2006/relationships/notesMaster" Target="/ppt/notesMasters/notesMaster1.xml" Id="R21a135134bc3443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72819ace4374cfd" /><Relationship Type="http://schemas.openxmlformats.org/officeDocument/2006/relationships/notesMaster" Target="/ppt/notesMasters/notesMaster1.xml" Id="Rfd52ee4136c846d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da35fe2c564087" /><Relationship Type="http://schemas.openxmlformats.org/officeDocument/2006/relationships/notesMaster" Target="/ppt/notesMasters/notesMaster1.xml" Id="Re16a07b073ef468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120f2fa12ba4226" /><Relationship Type="http://schemas.openxmlformats.org/officeDocument/2006/relationships/notesMaster" Target="/ppt/notesMasters/notesMaster1.xml" Id="R1b3d7b86b2504ef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6f6f95e801844c9" /><Relationship Type="http://schemas.openxmlformats.org/officeDocument/2006/relationships/notesMaster" Target="/ppt/notesMasters/notesMaster1.xml" Id="Ra04c38eae5224d6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dd8f85e111740d5" /><Relationship Type="http://schemas.openxmlformats.org/officeDocument/2006/relationships/notesMaster" Target="/ppt/notesMasters/notesMaster1.xml" Id="Re8e32fa6d6fb49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070e640cda440e" /><Relationship Type="http://schemas.openxmlformats.org/officeDocument/2006/relationships/notesMaster" Target="/ppt/notesMasters/notesMaster1.xml" Id="R463b2440d532470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0cdf0bd53624027" /><Relationship Type="http://schemas.openxmlformats.org/officeDocument/2006/relationships/notesMaster" Target="/ppt/notesMasters/notesMaster1.xml" Id="Rffe43e9c4e4c443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53aad2ff664dc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7a0edcf12dc4c67" /><Relationship Type="http://schemas.openxmlformats.org/officeDocument/2006/relationships/slideLayout" Target="/ppt/slideLayouts/slideLayout1.xml" Id="Recfb09385308452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cfb09385308452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8b5ebb27364dc3" /><Relationship Type="http://schemas.openxmlformats.org/officeDocument/2006/relationships/image" Target="/ppt/media/image.png" Id="R8555f7035c554bc4" /><Relationship Type="http://schemas.openxmlformats.org/officeDocument/2006/relationships/notesSlide" Target="/ppt/notesSlides/notesSlide1.xml" Id="R046efb2c8c3046c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01ab0f61e7444a" /><Relationship Type="http://schemas.openxmlformats.org/officeDocument/2006/relationships/notesSlide" Target="/ppt/notesSlides/notesSlide2.xml" Id="Rb6b2774b6ed24c8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ed70d57cb2491e" /><Relationship Type="http://schemas.openxmlformats.org/officeDocument/2006/relationships/notesSlide" Target="/ppt/notesSlides/notesSlide3.xml" Id="R116000c826e949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d94280c38b4949" /><Relationship Type="http://schemas.openxmlformats.org/officeDocument/2006/relationships/notesSlide" Target="/ppt/notesSlides/notesSlide4.xml" Id="R7fc28d90428b4f6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b14a29aa164c95" /><Relationship Type="http://schemas.openxmlformats.org/officeDocument/2006/relationships/notesSlide" Target="/ppt/notesSlides/notesSlide5.xml" Id="Rb81b341c874d4bf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53f4aaca114268" /><Relationship Type="http://schemas.openxmlformats.org/officeDocument/2006/relationships/notesSlide" Target="/ppt/notesSlides/notesSlide6.xml" Id="R33ff9d809fec4a0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07c8f573074421" /><Relationship Type="http://schemas.openxmlformats.org/officeDocument/2006/relationships/notesSlide" Target="/ppt/notesSlides/notesSlide7.xml" Id="R3f8259d897824af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bf1d9c2deb438c" /><Relationship Type="http://schemas.openxmlformats.org/officeDocument/2006/relationships/notesSlide" Target="/ppt/notesSlides/notesSlide8.xml" Id="Rbe42b792403b4e3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615898e6ec4ec3" /><Relationship Type="http://schemas.openxmlformats.org/officeDocument/2006/relationships/notesSlide" Target="/ppt/notesSlides/notesSlide9.xml" Id="R570669a3beb7431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e1794d7c354f6d" /><Relationship Type="http://schemas.openxmlformats.org/officeDocument/2006/relationships/notesSlide" Target="/ppt/notesSlides/notesSlide10.xml" Id="R09a892c3502c41b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33910e1ee9459f" /><Relationship Type="http://schemas.openxmlformats.org/officeDocument/2006/relationships/notesSlide" Target="/ppt/notesSlides/notesSlide11.xml" Id="R91460831ab23489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3831AB-588B-49CD-BD0C-C4D02DC22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6FA5EA-0B03-465E-ADFF-B966FE863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360DD6-B1C1-46E5-9770-66EBC323E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Lesson Plan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91E8CC-F699-4781-8222-6119AD72A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maps a 45-minute science lesson on plant life cycles for her 5th graders.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0BE58D-AA0F-4652-938E-CC5DE52FC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BF01EE-02BC-42CD-B614-55F5ECD04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EA35AB-C416-4112-971F-C876C5C02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5911DC-2E60-4E0D-AF2B-0BADF0CDF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55f7035c554bc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5985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812CEB-16EC-4C5A-905F-BAF1531E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7B198A-C81E-4DF5-8513-CE8870122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4693BD-7317-4492-813A-D9155CF28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7C34BF-FDB7-4237-A9AF-74D59B50C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41692F-EB7D-48E3-A7A9-0177DBE36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4ABF23-E493-424F-BAF7-5177040E2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E042BD-5EE7-44F7-8356-37C6AEBC7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9C8F77-631A-489D-A80A-C2BDAE053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B20CAE-5830-40B5-BFA5-39098ACF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932A70-E7B1-4DCC-ABE3-3C180AD9D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94BDFC-5772-422A-B42A-7FD8ADF7D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E15CEB-A6D6-457A-8AA4-04ED56D7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Materials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FDAF6B-A1E8-40F2-BFF8-EC41C74A9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Warm up with seeds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4A8785-2292-4B54-BCC7-81A537B0A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618FDC-E844-455A-B36F-C40137AA2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927236-3D39-40BE-B204-3C310E182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Activity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BEF788-BB25-46C4-B0E5-CDADBBF22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Model plant stages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77A65A-E731-4749-AC60-CD15045A4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F0F5DB-4FF9-4DB9-8AF8-851B5A0DB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686AB3-D6E0-47D6-BC8B-BC45B64C8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D79CA2-6AA1-4CF7-97E4-2F695A58D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Guide group activity</a:t>
            </a:r>
          </a:p>
        </p:txBody>
      </p:sp>
    </p:spTree>
    <p:extLst>
      <p:ext uri="{BB962C8B-B14F-4D97-AF65-F5344CB8AC3E}">
        <p14:creationId xmlns:p14="http://schemas.microsoft.com/office/powerpoint/2010/main" val="2189173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22920D-1268-4F2A-8F8F-7340DD2E1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975F34-8351-48D2-B554-973F53403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B0F7A0-91D2-4E3E-BA89-AADEFF174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1B64FC-4F3D-426A-BB6A-6E358C335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9C5E6F-871F-4CF4-A7BC-CE0A00B94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Hands-on lesson on plant growth and observation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ECBBFC-3FEE-4348-AB09-B831D83D1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4E7EDE-1117-497D-9509-CC71FA50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345041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9A4A23-7616-4DEA-A447-68B579283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EF77A0-496E-4E12-9AEE-198ED626C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CBAA7B-3816-4D49-A2AC-9B676CEE2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28248B-B6F4-4163-B570-96AC9A35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17DCC0-5A1B-4F39-BC1A-ADD5809EE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0CBE73-1CDD-44D5-A542-27D64A65A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467F00-EFA8-442B-A597-6A3283303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7CD00-6DEF-4F22-B356-9393BA8EB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863294-DA66-4E25-A0E8-5B0EF891D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A5A64B-5F57-4061-B9E3-5D304D7AE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828F06-A138-4548-8811-FFE7B9C94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F1B7DB-3BA4-47FF-8A91-06D7F2C20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65AA96-EDB2-40D4-B84F-5D66B2160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DC42F3-314D-40FB-880A-77BDE5337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Warm up with seeds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982500-CB5A-4E16-B052-89D6850E9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13E36D-41A4-4527-9516-D42DDE8ED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31A49F-CA7A-4C44-B39A-071586ED2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433F68-36DB-4802-8AC1-FEC9D3A79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3E8378-DFD5-40DA-85DA-D479DCE22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Model plant stages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8302CB-93B2-4E16-812D-4CB9E0CE9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514681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9DFBD8C-6132-4452-A72F-ECAD4AB2D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CD5DDD-4779-4264-8CAD-A597D548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27645D-E267-4CDF-89F3-9EA6B4985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2EF805-767F-43E5-8E6E-ED2E0EDC5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B5379A-134C-450E-9B79-902944041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C09B79-83FD-450C-A4FA-120B0CAA3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E816C6-21F0-4D37-899B-B4F73F1DB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9B5F52-22E3-4D55-995F-7C83AAE6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2E1058-8A7B-4E5B-8B29-35FE1854B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30CD35-6148-4F56-9795-4D87E6971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40EA94-DDF8-443A-BC11-CAD5B2E14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4CF190-5B2F-4AD1-AEE3-127A70D89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BC9B13-BBD6-4931-B202-37BA0F49F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 up with seeds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F4373F-68FD-44A8-8E6D-819B13DB7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359B67-C42A-4E6B-A6D6-A88539C0A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04693E-34CB-4D61-B910-BD68F0C3C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89D753-8176-4B7D-9B14-4D7E146E3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Model plant stages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44F17F-CE1E-479E-95A5-DF308BF85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D53D1C-28C2-4778-836A-BBE88C3DE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F674FB-C728-4A32-A568-D4A55D419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A128DB-7C35-4F1A-9A33-04DA38AE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Guide group activity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58359A-C68B-486B-8EC5-0C1858743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0AD26D-A1A5-44E1-ADA1-AABF8F890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97FF8E-B732-4559-BDA4-C25A7A90D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7BE991-1F48-49EB-8855-E66B35E5B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Check for understanding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B5EC69-2C73-4800-ABD8-C3356051A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366809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390722-2269-48C9-8FF1-A212F1260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006D8F-2230-436C-A50C-8879C95B7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FADF44-6E9A-4C93-8530-F9D9B8F7B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58B8FD-F07C-4B0C-A2DF-B5C063422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AA28FF-1BFA-4953-BCD4-739114BD9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B590B2-0DB9-492B-B01A-E9CEF726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3F1B73-C180-440A-BA5D-745A0089B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1DE1F0-1760-4E4E-9535-EE068D649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B172B4-B0CC-4611-BF7F-9986A5215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lose focus during long explanations.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2768AC-1999-4037-9807-ECD34977D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BD1F22-45A6-4144-BA48-C7066CE34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Activities feel disconnected from the lesson goal.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2E2164-A454-45B2-94D7-D88A0402E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7FF4C9-CF51-41CD-B5ED-DEA1EC77C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Exit checks are rushed or unclear.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3D41AA-B739-44CC-9F75-7E4F4D21B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73AFCA-569D-411D-8AB4-768CFF815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BECF3F-CAAF-47C5-B81D-6288A7911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5EECF1-1DED-48DA-BAF8-C2B68ADCC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3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follow a clear sequence from intro to review.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BCFE0D-7E87-45A9-8271-4296CA61E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3E2B5E-3A8B-4307-B275-66B1E8B9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supports the plant life cycle concept.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5363ED-3C59-4A4D-A58A-06E3793F0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230EF0-E6F6-4582-BCEE-7A07DFF6C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6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closing check confirms what students learned.</a:t>
            </a:r>
          </a:p>
        </p:txBody>
      </p:sp>
    </p:spTree>
    <p:extLst>
      <p:ext uri="{BB962C8B-B14F-4D97-AF65-F5344CB8AC3E}">
        <p14:creationId xmlns:p14="http://schemas.microsoft.com/office/powerpoint/2010/main" val="20069576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76AC95-B78F-4134-8BE1-CD871913B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E8B4B6-9349-4DB6-91C4-B3D886DC1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E2BC7E-BA56-4873-BC01-C3A747438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5BD30D-8CDB-4770-8620-FF0AB42C7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E28EEA-70A3-4374-BF22-6D322091A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A6BD40-084B-4D20-ACAA-CDB27D773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B4D290-4101-43C1-A23D-51F9031B0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5B43B0-96A7-43BC-AA14-CB0717C5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C8D7E3-A46D-4938-8DE5-41A856395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043426-E17B-47EB-8487-ECD0E79FE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simple, classroom-ready example for structuring a focused lesson.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51AC5D-7697-4A62-B29A-0A84A591B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691B6C-FB19-4C33-BCF1-6D4A7212A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496FE0-6C83-45FB-9D97-42B2D483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FDD4BF-54F0-41AA-8063-02A716D85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GRADE 5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FD3D73-7148-43A5-AD5E-631F6F7B1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flow for introducing plant life cycles with active participation.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74CEBD-F92B-4650-B35A-14B81DDC0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FA5205-41DA-4AAE-BB80-359CC4CEF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EB1616-CFD5-4032-A328-F8B7F6815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BFD037-DAF5-4E6B-8A51-CF4D7665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INSTRUCTIONAL COACH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8B67A9-D430-47F4-8C35-57B10D222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concise sample that shows pacing, practice, and review.</a:t>
            </a:r>
          </a:p>
        </p:txBody>
      </p:sp>
    </p:spTree>
    <p:extLst>
      <p:ext uri="{BB962C8B-B14F-4D97-AF65-F5344CB8AC3E}">
        <p14:creationId xmlns:p14="http://schemas.microsoft.com/office/powerpoint/2010/main" val="8874194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6D0B95E-D081-42EF-96F3-4CF4D38FB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8DC759-B477-4312-B7BA-9368D2FA3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5D936C-597D-4A14-925C-D0462BC16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6D48F8-8E35-4D41-914E-20A83E94A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6BE7D6-C8AD-4513-98AA-9ED08111E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DE581E-2D6F-40F0-86D2-34FD0AD17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306BDF-A453-4F6A-98AC-761523D77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8EAEED-2C22-41D3-8324-6BA55EC1C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98CA3C-AE42-4DD4-A645-1146680B6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4FABC7-70E5-4062-8443-1293187AD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C65DF4-18DA-47B2-A269-4B5DC756B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2D0988-E992-474E-9FBD-20BA14323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9922F7-BE3B-4E8E-AE00-FADC580C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E7F892-F683-4B49-A069-039BFF8DA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2C6B54-217D-497D-BCB3-803E218E0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862E42-7A5B-4CB9-8DA5-D20D24E5E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9274EB-C6B9-4F7F-9AFA-1C3B7928C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 up with seeds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046475-417F-4090-BE6B-9AB60A9CB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6F502F-089E-4018-A291-AD3A16C63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0E910A-D930-4989-8B9A-1E3C6830F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FE3316-5257-4ABC-977C-CBA485DBB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644AF3-5DE7-4C63-8AA7-7E8AD37E2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EEE749-455E-472E-B857-B8F069DD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Model plant stages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D42AF5-AFB9-45E5-8761-0A8C7FCCB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DC612D-1922-40C0-B931-BE21B8851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39AC04-CF16-4E63-AC83-41D1FC10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6A7B260-5683-42E0-91FD-A558C0EBB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B9E5D30-68D7-4FF5-A60D-BBA419059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0ACC699-F7FB-4460-AB85-32BF867C2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Guide group activity</a:t>
            </a:r>
          </a:p>
        </p:txBody>
      </p:sp>
    </p:spTree>
    <p:extLst>
      <p:ext uri="{BB962C8B-B14F-4D97-AF65-F5344CB8AC3E}">
        <p14:creationId xmlns:p14="http://schemas.microsoft.com/office/powerpoint/2010/main" val="161169133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E7C4B5-2008-4A6D-8949-64F3EC71C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A607DA-AF6F-438D-9359-81D96B481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B985BE-E49D-4EF0-8582-574E0B2F1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8EDD49-8584-44DC-9EF0-B6E49869B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3CC397-A6AF-4E32-977F-4D431A8A1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6F9589-A292-4CA6-8EA0-1EA24E179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591A12-6596-412A-910E-AED2C2F3C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7C7DB0-82D6-4A81-B483-10BA297D4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keep the lesson active while still covering each stage clearly?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89D5AE-FA85-4C31-902D-E6FC01EE8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3B719B-CBE8-4B27-B99C-A196008C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E5B310-469D-4FDF-A940-A4C3B33ED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065CC9-413D-484A-9218-1C397FEDE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Warm up with seeds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CD66CF-ED77-49BE-BDD2-4CEE80D86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C0933E-B0C9-482C-B13D-EF53A6517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B59369-C79E-4109-8B7E-AB73133D6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Model plant stages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B6164A-F198-4578-BE5C-CD5BABBE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3423E8-6131-4FF9-8DAC-8EAAAA186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05FCC4-6646-4513-8DD6-D58A9CEDA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Check for understanding</a:t>
            </a:r>
          </a:p>
        </p:txBody>
      </p:sp>
    </p:spTree>
    <p:extLst>
      <p:ext uri="{BB962C8B-B14F-4D97-AF65-F5344CB8AC3E}">
        <p14:creationId xmlns:p14="http://schemas.microsoft.com/office/powerpoint/2010/main" val="104870882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DB7103C-55DB-4798-A70D-C93A6087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A26197-E8C0-4E17-B38B-FC68E17B5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3F05B1-C069-442F-8C51-CBF5EF541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42E7BF-CEF7-4BC9-8DC7-29D9F65FE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46B117-4A63-463B-BDA7-0C3BB751A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C7159D-51DD-4319-8BAA-4AA185E08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FE1E47-9B12-46E3-9E1D-30DFCCE99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884BA7-3058-4C4D-93B0-A3F864F0E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6EDF15-AEF9-4BAD-9771-D28E024CF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3507F5-0458-41F5-A7F7-3AB81F113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8C4A0A-09A8-42EF-867C-3E8C7E63D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DD08A1-AE33-43BB-B362-A09D43DBD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E93C69-E364-4D0C-9A20-2B2C51926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077521-8849-45E4-8E45-B5893435E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 up with seeds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3AC67A-2942-4845-9F23-50E9F8B94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4D80EA-63C4-4DD6-82D9-9791B4863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53FC13-C8ED-4606-9AC6-C5FC7C83A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FA40EB-53A4-4532-B973-48BA79FAD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9034B1-5930-439F-9002-2E7585975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Model plant stages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5981FC-D681-4262-BB88-F05E1AB97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66D7C2-2F11-4B3D-A13A-C789A7227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3B1A7D-00F3-494D-8FB9-8B865A53C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B7A986-4E34-4281-8081-3FED7A12E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A515E6-6312-4EEA-9A0C-C4B90BC8C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Check for understanding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2CF84B2-AE45-4BC9-85C5-CD5DF091A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263071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0FA5E5-843B-4E3D-A2FA-88D78FBFF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451D44-AD29-4FE4-BC13-F73C2890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C02C6A-6E1C-47FF-A59E-2436946C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Clear steps help every student stay with the lesson.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99C1D4-875A-4900-B8BA-34858DB5D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5EE889-203B-4CDB-95E3-5C028261A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12E4CD-6D0C-4DCE-AED8-CFE5847E0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FF75F2-3709-4126-BCDB-CE8E88C87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512745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2026-09-30T15:07:28.3500000Z</dcterms:created>
  <dcterms:modified xsi:type="dcterms:W3CDTF">2026-09-30T15:07:28.3500000Z</dcterms:modified>
</coreProperties>
</file>