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94fe81e41554d89" /><Relationship Type="http://schemas.openxmlformats.org/officeDocument/2006/relationships/extended-properties" Target="/docProps/app.xml" Id="R0dc8be577b7a486b" /><Relationship Type="http://schemas.openxmlformats.org/officeDocument/2006/relationships/officeDocument" Target="/ppt/presentation.xml" Id="R0c13148437c64c5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7eef1f359444931"/>
  </p:sldMasterIdLst>
  <p:notesMasterIdLst>
    <p:notesMasterId xmlns:r="http://schemas.openxmlformats.org/officeDocument/2006/relationships" r:id="R12bac2e3ad0741e0"/>
  </p:notesMasterIdLst>
  <p:sldIdLst>
    <p:sldId xmlns:r="http://schemas.openxmlformats.org/officeDocument/2006/relationships" id="256" r:id="R9fe2d644613547e6"/>
    <p:sldId xmlns:r="http://schemas.openxmlformats.org/officeDocument/2006/relationships" id="257" r:id="Rd9e5f8d38df24a02"/>
    <p:sldId xmlns:r="http://schemas.openxmlformats.org/officeDocument/2006/relationships" id="258" r:id="Rdb437328598549d1"/>
    <p:sldId xmlns:r="http://schemas.openxmlformats.org/officeDocument/2006/relationships" id="259" r:id="R0a77cc7036ee46cc"/>
    <p:sldId xmlns:r="http://schemas.openxmlformats.org/officeDocument/2006/relationships" id="260" r:id="R7c88da41c652461b"/>
    <p:sldId xmlns:r="http://schemas.openxmlformats.org/officeDocument/2006/relationships" id="261" r:id="R6f373e22801d44c8"/>
    <p:sldId xmlns:r="http://schemas.openxmlformats.org/officeDocument/2006/relationships" id="262" r:id="Ref27adcf9f194c1b"/>
    <p:sldId xmlns:r="http://schemas.openxmlformats.org/officeDocument/2006/relationships" id="263" r:id="R50362e1da6e24910"/>
    <p:sldId xmlns:r="http://schemas.openxmlformats.org/officeDocument/2006/relationships" id="264" r:id="R5332687a77db40ec"/>
    <p:sldId xmlns:r="http://schemas.openxmlformats.org/officeDocument/2006/relationships" id="265" r:id="Rf23680fe2e164394"/>
    <p:sldId xmlns:r="http://schemas.openxmlformats.org/officeDocument/2006/relationships" id="266" r:id="R7d6002a732844bd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194930975484720" /><Relationship Type="http://schemas.openxmlformats.org/officeDocument/2006/relationships/slideMaster" Target="/ppt/slideMasters/slideMaster1.xml" Id="Rb7eef1f359444931" /><Relationship Type="http://schemas.openxmlformats.org/officeDocument/2006/relationships/notesMaster" Target="/ppt/notesMasters/notesMaster1.xml" Id="R12bac2e3ad0741e0" /><Relationship Type="http://schemas.openxmlformats.org/officeDocument/2006/relationships/presProps" Target="/ppt/presProps.xml" Id="R2ea627a98a1546f7" /><Relationship Type="http://schemas.openxmlformats.org/officeDocument/2006/relationships/tableStyles" Target="/ppt/tableStyles.xml" Id="Rebda1ee6cf804246" /><Relationship Type="http://schemas.openxmlformats.org/officeDocument/2006/relationships/slide" Target="/ppt/slides/slide1.xml" Id="R9fe2d644613547e6" /><Relationship Type="http://schemas.openxmlformats.org/officeDocument/2006/relationships/slide" Target="/ppt/slides/slide2.xml" Id="Rd9e5f8d38df24a02" /><Relationship Type="http://schemas.openxmlformats.org/officeDocument/2006/relationships/slide" Target="/ppt/slides/slide3.xml" Id="Rdb437328598549d1" /><Relationship Type="http://schemas.openxmlformats.org/officeDocument/2006/relationships/slide" Target="/ppt/slides/slide4.xml" Id="R0a77cc7036ee46cc" /><Relationship Type="http://schemas.openxmlformats.org/officeDocument/2006/relationships/slide" Target="/ppt/slides/slide5.xml" Id="R7c88da41c652461b" /><Relationship Type="http://schemas.openxmlformats.org/officeDocument/2006/relationships/slide" Target="/ppt/slides/slide6.xml" Id="R6f373e22801d44c8" /><Relationship Type="http://schemas.openxmlformats.org/officeDocument/2006/relationships/slide" Target="/ppt/slides/slide7.xml" Id="Ref27adcf9f194c1b" /><Relationship Type="http://schemas.openxmlformats.org/officeDocument/2006/relationships/slide" Target="/ppt/slides/slide8.xml" Id="R50362e1da6e24910" /><Relationship Type="http://schemas.openxmlformats.org/officeDocument/2006/relationships/slide" Target="/ppt/slides/slide9.xml" Id="R5332687a77db40ec" /><Relationship Type="http://schemas.openxmlformats.org/officeDocument/2006/relationships/slide" Target="/ppt/slides/slide10.xml" Id="Rf23680fe2e164394" /><Relationship Type="http://schemas.openxmlformats.org/officeDocument/2006/relationships/slide" Target="/ppt/slides/slide11.xml" Id="R7d6002a732844bd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bdd1d9648ca469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d1f92ff022e42e3" /><Relationship Type="http://schemas.openxmlformats.org/officeDocument/2006/relationships/notesMaster" Target="/ppt/notesMasters/notesMaster1.xml" Id="Ra5c81c19f6664c1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51558b0baf04fb6" /><Relationship Type="http://schemas.openxmlformats.org/officeDocument/2006/relationships/notesMaster" Target="/ppt/notesMasters/notesMaster1.xml" Id="R91464496d89b48f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081ac297a1c4d6b" /><Relationship Type="http://schemas.openxmlformats.org/officeDocument/2006/relationships/notesMaster" Target="/ppt/notesMasters/notesMaster1.xml" Id="R7a0e1c577a7c49c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f66583ac2f14346" /><Relationship Type="http://schemas.openxmlformats.org/officeDocument/2006/relationships/notesMaster" Target="/ppt/notesMasters/notesMaster1.xml" Id="R723602240672479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5af9a5ea16f4bf5" /><Relationship Type="http://schemas.openxmlformats.org/officeDocument/2006/relationships/notesMaster" Target="/ppt/notesMasters/notesMaster1.xml" Id="Raf906df2e91a4b4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dfa7ee1705e4fc9" /><Relationship Type="http://schemas.openxmlformats.org/officeDocument/2006/relationships/notesMaster" Target="/ppt/notesMasters/notesMaster1.xml" Id="R115f9a4eff964b5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568307e92e345aa" /><Relationship Type="http://schemas.openxmlformats.org/officeDocument/2006/relationships/notesMaster" Target="/ppt/notesMasters/notesMaster1.xml" Id="R86f5fbaff71446b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5b6e4ec7a554b20" /><Relationship Type="http://schemas.openxmlformats.org/officeDocument/2006/relationships/notesMaster" Target="/ppt/notesMasters/notesMaster1.xml" Id="R47a061657d2e476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59ecffc3aeb4753" /><Relationship Type="http://schemas.openxmlformats.org/officeDocument/2006/relationships/notesMaster" Target="/ppt/notesMasters/notesMaster1.xml" Id="R6d6e5e00902f4b6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27bc75988e24c06" /><Relationship Type="http://schemas.openxmlformats.org/officeDocument/2006/relationships/notesMaster" Target="/ppt/notesMasters/notesMaster1.xml" Id="Rade053030c9349f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6abe95a14a24bd3" /><Relationship Type="http://schemas.openxmlformats.org/officeDocument/2006/relationships/notesMaster" Target="/ppt/notesMasters/notesMaster1.xml" Id="R0e2b5e3cced7497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bdd94e09d254c0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71f4c55cb5d4ef0" /><Relationship Type="http://schemas.openxmlformats.org/officeDocument/2006/relationships/slideLayout" Target="/ppt/slideLayouts/slideLayout1.xml" Id="Rd6fc3cffa45044d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6fc3cffa45044d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fba45607aa4ffc" /><Relationship Type="http://schemas.openxmlformats.org/officeDocument/2006/relationships/image" Target="/ppt/media/image.png" Id="Re3186c468b4a473b" /><Relationship Type="http://schemas.openxmlformats.org/officeDocument/2006/relationships/notesSlide" Target="/ppt/notesSlides/notesSlide1.xml" Id="R6de6f43d2a464f5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c761e2ebc9448f" /><Relationship Type="http://schemas.openxmlformats.org/officeDocument/2006/relationships/notesSlide" Target="/ppt/notesSlides/notesSlide2.xml" Id="R2a25440739cc4c6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c68c6a85694c80" /><Relationship Type="http://schemas.openxmlformats.org/officeDocument/2006/relationships/notesSlide" Target="/ppt/notesSlides/notesSlide3.xml" Id="R473c59c035e9446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065e532c534701" /><Relationship Type="http://schemas.openxmlformats.org/officeDocument/2006/relationships/notesSlide" Target="/ppt/notesSlides/notesSlide4.xml" Id="R0f634e045da541a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e3b8dd363344aa" /><Relationship Type="http://schemas.openxmlformats.org/officeDocument/2006/relationships/notesSlide" Target="/ppt/notesSlides/notesSlide5.xml" Id="Rdfc6114ad1054fe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b52753ff8449a9" /><Relationship Type="http://schemas.openxmlformats.org/officeDocument/2006/relationships/notesSlide" Target="/ppt/notesSlides/notesSlide6.xml" Id="Rbab31fc4acf241d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337b40e1204051" /><Relationship Type="http://schemas.openxmlformats.org/officeDocument/2006/relationships/notesSlide" Target="/ppt/notesSlides/notesSlide7.xml" Id="Rca829ef4221440d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ef3ee348b843b4" /><Relationship Type="http://schemas.openxmlformats.org/officeDocument/2006/relationships/notesSlide" Target="/ppt/notesSlides/notesSlide8.xml" Id="Rc99bd62b00254d6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d6fb4fa11441aa" /><Relationship Type="http://schemas.openxmlformats.org/officeDocument/2006/relationships/notesSlide" Target="/ppt/notesSlides/notesSlide9.xml" Id="R7e7f7dbc55c34ac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3f2921f5f547fd" /><Relationship Type="http://schemas.openxmlformats.org/officeDocument/2006/relationships/notesSlide" Target="/ppt/notesSlides/notesSlide10.xml" Id="Ra83d1268a1fc46a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f39c75c3594b3e" /><Relationship Type="http://schemas.openxmlformats.org/officeDocument/2006/relationships/notesSlide" Target="/ppt/notesSlides/notesSlide11.xml" Id="Ra77e0c1eabe94c9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AD447B-9F9D-48EE-98F2-3B0A92AA4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5551E8-A768-4D79-8F32-6431254BD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F1B7BA-9F82-4CB3-B15E-9EBEC3992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Light Background Music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03C853-E338-42B7-ABD7-C3221ABA0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calm piano bed helps a product demo feel polished and easy to follow.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C02157-251B-4FCB-B700-630344802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31FDDB-DE57-4AB7-931B-2592F74E1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3F7A7E-B97A-41FA-8200-CB53E695F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20CAB3-3339-44ED-9606-C9A0481BF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186c468b4a473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3599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77EBA4-AEC0-4408-8B02-0DAA1BE46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52C610-5488-4D3E-A281-8C6792656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BF918F-0E2B-49D9-9E04-DE24380D1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19EAE3-00CA-4F38-97D2-6BEBCA365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2029D4-3561-46D6-9BCA-3D913A805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light background music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5B105A-D9B8-46E2-91B7-29F63A1BC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8C19C5-76CC-4559-9328-8F970C37E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8902A5-866B-4A3E-A486-CDAF3DE86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Opening Mood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39400C-C9D6-4728-ACFC-A7A01F215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 gentle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BE1CB4-BA65-4573-A4D4-9D7B5EBE4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ACEB75-D17F-4FD8-9A45-04E41DF6C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D23E15-A15F-42BB-BFC4-2416E009E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 Rhythm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CD3DF1-3819-46C6-9CF4-04386BEDA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music to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0551A8-04EA-4813-8EE0-2ECDBF7FB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0E906F-C4B9-4EDF-AEB9-F681AAD72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915D0E-3723-4028-A0FE-D185BFADB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Speaker Balance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12E338-572A-473A-ABA3-A71D5C175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Lower volume under speech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7A1BF1-0AFC-4247-B3E8-DCC67B1E9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0D31BD-9ED2-4E3F-8173-F2EA565DF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36CC5D-39D0-42EE-B271-D8D43741C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Polish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F31781-BBF1-44DE-8EF2-E3D449AC7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Fade at section changes</a:t>
            </a:r>
          </a:p>
        </p:txBody>
      </p:sp>
    </p:spTree>
    <p:extLst>
      <p:ext uri="{BB962C8B-B14F-4D97-AF65-F5344CB8AC3E}">
        <p14:creationId xmlns:p14="http://schemas.microsoft.com/office/powerpoint/2010/main" val="20407229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72CE94-2F60-4E68-92E7-1D519E45A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E2A650-2E60-4413-AFC6-77F2367BA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AD872B-DE0D-4DC6-BFB8-6A07E0A8D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AA8BB8-9B77-49FA-82E7-BC39E5709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BC0C3D-CC0E-4DA6-9BC9-3D4C40D6A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Soft music supports a clean, focused presentation flow.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FCBDB1-7D36-4B4D-9CC7-D3EFA90C1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EE36FB-E601-4003-B660-617FD4AFC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647878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C8152B-2B39-4C0D-A9D3-F2CFE34C4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A1F981-5709-456D-8331-BC0C45B55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9094F2-6B62-41FE-9ED1-67AA248EB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9B2127-993F-42F2-BDA3-430CBD3E4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ED79CC-E930-4902-9B69-87E40ED6F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light background music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D5F4B8-109C-46A4-A555-A954CDC36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EF1405-5AF8-4E61-86DA-F29F31ABA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152FFD-0032-4845-902D-D83AF42B4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A1A678-EA83-46F7-B0A7-D3FE82DCC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light background music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5F2DC9-AA78-4343-A5D0-322C11AF0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7163C4-5255-4AC1-A061-B4AF0D15F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7B3E28-8CAE-4223-B43B-29F648714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BEEE94-FFC4-4B62-AC8E-4E04A3FC3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8B31FA-139B-48CB-9B24-65E2AA091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Soft music supports a clean, focused pres…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47E0AF-2DAB-4336-87AA-7AB9037B7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DA8AB8-7A4C-47BA-BD83-798DAEA72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3BDA50-E315-46C0-8E94-F62A32AA0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6E6580-EC2E-44EC-AC78-3D9605B61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5789BD-D426-4956-8A15-B21765C35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Preview full timing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0C0CBC-8772-4605-B4FA-C97044455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1902889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5348214-7705-492B-946A-E21C0FFAE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1B828F-23F6-4F21-977B-2F73F1C45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5AE1BC-6C98-4667-A39D-5722893F6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C6EF5A-1EB5-4A8B-9453-B7BE9256F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CA9B8E-C789-41B5-B9C5-1D79A2DE1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1D8335-A35E-4C04-8C3E-A92764610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A04010-3E0C-4ECB-AA0D-23A61A719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8B0478-D32D-4FBD-83F1-783C981FC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7945EE-1CED-46E2-82F8-6BAEED2C9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a gentle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DBB8DC-CA92-4B48-BE0C-C1288EE1E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A73422-FC09-4E47-96CD-69BFD0B04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759F15-2A74-4808-9535-939F081EE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804942-AA6F-414A-98C9-A6F5F1603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Match music to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06530E-B15F-437F-B634-AB6A9D3B7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1D76C2-84AC-4DF5-AD48-50846D4C3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678C09-CE5D-400E-93CB-7906045F0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4552ED-2924-4702-9D40-072261ECA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Lower volume under speech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58580D-3110-4B5B-BA6C-28557933C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970047-9FFF-4AA2-BD21-E4B0C302A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561521-7743-4F96-9B74-C07278525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40F162-4504-4B48-87AB-634BF7948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Fade at section changes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05B485-EA2E-429F-9BA1-921AA8251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28C1AE-5F84-4FF5-8EDF-4E26758A3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B6C7A13-7685-41A6-8F2B-A7E167DCD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FA2837D-4420-4CCA-B236-3493BD525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Preview full timing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D2F68C9-FE16-46C7-B7E7-D53E24D69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4108947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E47FC9-B899-404A-BB9E-4B2BBBC14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FD0FA2-401F-42A1-B377-778A297DD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44FB44-50B0-4293-A16F-D9F784A46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182433-DFF2-45A8-A5B8-7C3A21414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92CEBE-DA4D-47CD-B20A-899F5A5E0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light background music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202365-90F4-4582-8D49-70FC05B44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25A1F8-2CAB-4EFA-A5AD-141793496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48B251-018D-4377-9D9B-A155D75AD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55619E-75A0-423B-9BAB-8260F8140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feel flat and abrupt.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41F921-F261-479F-97AB-15A114B36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F0D82B-FE1A-4128-9333-76A79AAAC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Voiceover competes with the music.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F3A46F-E7B3-4F7C-B8B0-9918A7A84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A9487F-B99F-49ED-971D-3F7F314C5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Transitions sound uneven.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4F1917-3D39-4FC9-94D7-F24F4F335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FA43CD-FF98-43D3-BEE9-4F314A9B2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E1D850-F067-465E-916F-028FD8EB2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1B3777-C6B0-40DE-AC11-E096BAD00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feels calm and cohesive.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6E90F6-4914-41C2-97C1-198DC6FB6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7D8605-5C03-41C6-988A-ADA3D71E0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Speech stays clear over the track.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1CB6FA-F3BF-42A7-BF7C-A6B4B0B95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25C7FA-A93F-4210-B212-FB860CB09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section flows with purpose.</a:t>
            </a:r>
          </a:p>
        </p:txBody>
      </p:sp>
    </p:spTree>
    <p:extLst>
      <p:ext uri="{BB962C8B-B14F-4D97-AF65-F5344CB8AC3E}">
        <p14:creationId xmlns:p14="http://schemas.microsoft.com/office/powerpoint/2010/main" val="126375676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A97D5F-C318-452B-99D9-09F431B2F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48E440-C814-40FF-9BEC-C6DADA4D6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3AB6FA-61E2-4479-9A99-5BD2DFAD7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D9C027-6030-4B15-9B3B-6A88109AD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46AF4A-6C80-4CEF-A4B3-62C812F3C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E33EFB-8011-456A-9937-512B7ADC5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6F9C77-081C-4684-904A-2BED82742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AA2BD2-2DE4-449F-ABB6-0EA1DD36C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3042AF-0E2A-47AA-88D7-CACBB1EA2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PRODUCT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B73F99-6E9C-4304-A076-484EE5CC3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the demo to feel smooth without distracting from key features.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097132-67AC-422C-8609-B5B8454CB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CA13E9-0FD3-4EC4-A01C-75AF75270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742657-EDFF-465B-BF94-A2931E0CB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4BF37E-5415-4326-8AAE-86DA1E490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SALES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146DD3-35C7-4FB0-B775-D3D2CD265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professional tone that keeps attention on the offer.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1F6FBE-88C5-4C62-9EEF-8B476AC60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DAB9AD-0FA0-4B71-844B-4D82CBCEE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3C447F-BBDE-43CE-82B6-A36DD787A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ED1322-9B6B-4A5A-B8C1-7541D3145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TRAINER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880BBD-9238-4BE3-8636-EE7F04E12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steady background audio for a clear, calm lesson.</a:t>
            </a:r>
          </a:p>
        </p:txBody>
      </p:sp>
    </p:spTree>
    <p:extLst>
      <p:ext uri="{BB962C8B-B14F-4D97-AF65-F5344CB8AC3E}">
        <p14:creationId xmlns:p14="http://schemas.microsoft.com/office/powerpoint/2010/main" val="118413559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903D1C1-C8F4-4439-8B38-E54D9E5FA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1556E5-ACB8-4E60-A300-00ACAD8B6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B44881-0C6E-4C41-BD0D-6FCCE7F3D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10E3B5-8B89-4A10-B10C-4652D8C00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CEA47B-9D2D-4A98-9E67-38FA3C439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8A75B8-DF56-4F8B-8747-81AB29A96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C0795D-F602-4E73-96BB-BC2166C2E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4C8FC0-B5EA-4C3E-85CC-9B836275C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37FC16-A4E5-4768-BDE9-48F63A218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819076-AC09-49AF-B90F-8E92FD608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3DD3D3-EB83-4CB6-A236-83E99FD14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a gentle track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7EF0E6-556E-46CA-AD8A-D9B5A0F8E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AE3C45-F047-4930-8269-0523E727A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2EC913-8FDF-4100-B4AC-E376179A8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B22EC4-4249-4B1B-8014-614F856B6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D0EF7C-D185-4DD7-A3DB-D8961EDC6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CF97EA-7A80-4D29-A0C0-3F00BC864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Match music to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A21D7C-C6BC-4706-B815-BE42C9425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6251AD-FFB4-4968-8F57-764769EC2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A49E52-F847-4C25-BC2B-D96902BD0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4F9200-E824-4030-AE1B-F35127A0E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856926-EF46-417F-841C-1976FF164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065954-4302-494F-A22A-BFF2CBF8C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Lower volume under speech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1D63C2-89D7-4BAF-8725-92C21A2C6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213B4E7-2E71-4248-B84E-E01337DC0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F79559C-C045-4536-8F84-C53691F02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78AE950-6940-46ED-A70A-AEC996D82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D2605C8-21A0-4EDC-A4EF-AC69B8C4F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11300DA-4C3A-47B8-A409-198CE4155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85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Fade at section changes</a:t>
            </a:r>
          </a:p>
        </p:txBody>
      </p:sp>
    </p:spTree>
    <p:extLst>
      <p:ext uri="{BB962C8B-B14F-4D97-AF65-F5344CB8AC3E}">
        <p14:creationId xmlns:p14="http://schemas.microsoft.com/office/powerpoint/2010/main" val="205870513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AD58EE-9198-4836-B047-B978FF04A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2E0F6E-C97C-4A00-9842-1B336470D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394D1B-78B2-4CDF-AEB7-CF65AAF47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B4E31C-17CF-40D8-A241-131BE42C8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4F2C71-C9D7-46A8-9729-DFF2CED79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45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light background music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15A542-854B-4735-AADC-1E07B6FD9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2A7CBC-AB93-411C-9C71-13CEEA63C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0452C0-610F-415A-809E-D92FDF449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simple music bed make Maya’s launch deck feel more polished?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66923F-499B-458D-96A5-DB22DD405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C642F4-D8BD-4996-8416-DD1025256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BA96D1-B580-4514-868A-897FDCDF6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1E7AE1-9F3F-46CB-8CDD-FD95A476B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music to slides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8F771E-D7B0-4370-85C8-60A6B28B1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A7CD09-4134-43C5-ACF5-9738A053D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D086C7-323A-40F8-86A2-13CCAA1FC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Lower volume under speech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C0A7AB-FC22-4D30-B6DF-97D1EC3FB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A7AF66-1C4C-498B-9BF3-DD5EEAE54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AAF752-E720-4201-A10B-580131E06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Preview full timing</a:t>
            </a:r>
          </a:p>
        </p:txBody>
      </p:sp>
    </p:spTree>
    <p:extLst>
      <p:ext uri="{BB962C8B-B14F-4D97-AF65-F5344CB8AC3E}">
        <p14:creationId xmlns:p14="http://schemas.microsoft.com/office/powerpoint/2010/main" val="108535576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415877E-58E0-4AE3-B16A-B600E9549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5B691E-186D-4B2F-B5AB-ED32D3B87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B0CCEB-8BA8-41D5-9410-2440A69CB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6A5ABA-8BC2-481D-A5B7-B4066EAA8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75D271-50CE-429F-9A6A-3AAC02539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light background music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20F811-67E9-4F72-B3E5-0D75C1BBE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6F6AB9-C6C3-482F-8F2F-D7BD716CC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4F10A5-410B-42BB-8C9E-0ECD460F2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1CD6EB-CFEC-461C-B002-263EF5938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a gentle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B6A19F-6FDB-424F-A07C-0514F8B9E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2EC6A1-9FDD-44FC-963B-974B42066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3B4AB5-A1E7-4787-85C0-CF0211848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CF08DE-1D70-4ADD-8060-7EAA87822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765834-D884-45A8-AA6B-C674BC9EC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Match music to slides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A3EB2B-F122-4BBC-AEC6-40707FFF3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805CCA-EAF3-4C10-8E09-550FD2D4B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C8CCED-A2A5-4418-8FF7-CC0407AED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106787-5517-48A8-A658-80E8A5B2D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84CDDF-9663-442F-8CE6-DA748354C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Lower volume under speech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668BAB-00E1-4C28-8F76-87A0D5106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832EEC-C09E-4B7F-8260-D23AA314F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CFE02D-1CE8-4731-B7D6-44E2ECB8F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981C74-7F42-42FB-9198-D4B138918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8254A36-00B3-4413-9D47-23E74BF7E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Preview full timing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FA6313A-32CE-4733-94DA-C344CC77C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221566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C28F2A-5A65-47F4-874C-8C5E7EC01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D5FD6F-7024-46D1-B728-AB24649C2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056CA3-0A68-45D2-BEC9-F2BC9F678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subtle soundtrack can hold the room together.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B9E491-1EA4-4256-9336-CD2079AC8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6F849F-34B5-42E8-92A8-21BB03EA1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375862-F5F7-498B-888B-0D4597236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7D1685-E205-4BA9-81F3-BB3F3D2B4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339064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2026-10-01T23:51:28.4500000Z</dcterms:created>
  <dcterms:modified xsi:type="dcterms:W3CDTF">2026-10-01T23:51:28.4500000Z</dcterms:modified>
</coreProperties>
</file>