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dd277544d4143e4" /><Relationship Type="http://schemas.openxmlformats.org/officeDocument/2006/relationships/extended-properties" Target="/docProps/app.xml" Id="R8d27e370764441d4" /><Relationship Type="http://schemas.openxmlformats.org/officeDocument/2006/relationships/officeDocument" Target="/ppt/presentation.xml" Id="R3eda8e45fee94d6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bc9aaad368b469f"/>
  </p:sldMasterIdLst>
  <p:notesMasterIdLst>
    <p:notesMasterId xmlns:r="http://schemas.openxmlformats.org/officeDocument/2006/relationships" r:id="R9385d2be14764083"/>
  </p:notesMasterIdLst>
  <p:sldIdLst>
    <p:sldId xmlns:r="http://schemas.openxmlformats.org/officeDocument/2006/relationships" id="256" r:id="Rf94a3e931193471a"/>
    <p:sldId xmlns:r="http://schemas.openxmlformats.org/officeDocument/2006/relationships" id="257" r:id="Raec6f1af444540fb"/>
    <p:sldId xmlns:r="http://schemas.openxmlformats.org/officeDocument/2006/relationships" id="258" r:id="Rbfdb2d1f8b764809"/>
    <p:sldId xmlns:r="http://schemas.openxmlformats.org/officeDocument/2006/relationships" id="259" r:id="R57f5277cac5f4166"/>
    <p:sldId xmlns:r="http://schemas.openxmlformats.org/officeDocument/2006/relationships" id="260" r:id="Rce5261def5984bc7"/>
    <p:sldId xmlns:r="http://schemas.openxmlformats.org/officeDocument/2006/relationships" id="261" r:id="R1b159434bd5d4704"/>
    <p:sldId xmlns:r="http://schemas.openxmlformats.org/officeDocument/2006/relationships" id="262" r:id="Rab59b78e9e2e44b9"/>
    <p:sldId xmlns:r="http://schemas.openxmlformats.org/officeDocument/2006/relationships" id="263" r:id="R625fd9f7d3ea47db"/>
    <p:sldId xmlns:r="http://schemas.openxmlformats.org/officeDocument/2006/relationships" id="264" r:id="Rd884132af2f246f4"/>
    <p:sldId xmlns:r="http://schemas.openxmlformats.org/officeDocument/2006/relationships" id="265" r:id="R0785284195434d44"/>
    <p:sldId xmlns:r="http://schemas.openxmlformats.org/officeDocument/2006/relationships" id="266" r:id="Ra0f2d85fce4542d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2bc8c4a7e94511" /><Relationship Type="http://schemas.openxmlformats.org/officeDocument/2006/relationships/slideMaster" Target="/ppt/slideMasters/slideMaster1.xml" Id="R7bc9aaad368b469f" /><Relationship Type="http://schemas.openxmlformats.org/officeDocument/2006/relationships/notesMaster" Target="/ppt/notesMasters/notesMaster1.xml" Id="R9385d2be14764083" /><Relationship Type="http://schemas.openxmlformats.org/officeDocument/2006/relationships/presProps" Target="/ppt/presProps.xml" Id="Re76d93a499e4409d" /><Relationship Type="http://schemas.openxmlformats.org/officeDocument/2006/relationships/tableStyles" Target="/ppt/tableStyles.xml" Id="Ra277f7cb94724d10" /><Relationship Type="http://schemas.openxmlformats.org/officeDocument/2006/relationships/slide" Target="/ppt/slides/slide1.xml" Id="Rf94a3e931193471a" /><Relationship Type="http://schemas.openxmlformats.org/officeDocument/2006/relationships/slide" Target="/ppt/slides/slide2.xml" Id="Raec6f1af444540fb" /><Relationship Type="http://schemas.openxmlformats.org/officeDocument/2006/relationships/slide" Target="/ppt/slides/slide3.xml" Id="Rbfdb2d1f8b764809" /><Relationship Type="http://schemas.openxmlformats.org/officeDocument/2006/relationships/slide" Target="/ppt/slides/slide4.xml" Id="R57f5277cac5f4166" /><Relationship Type="http://schemas.openxmlformats.org/officeDocument/2006/relationships/slide" Target="/ppt/slides/slide5.xml" Id="Rce5261def5984bc7" /><Relationship Type="http://schemas.openxmlformats.org/officeDocument/2006/relationships/slide" Target="/ppt/slides/slide6.xml" Id="R1b159434bd5d4704" /><Relationship Type="http://schemas.openxmlformats.org/officeDocument/2006/relationships/slide" Target="/ppt/slides/slide7.xml" Id="Rab59b78e9e2e44b9" /><Relationship Type="http://schemas.openxmlformats.org/officeDocument/2006/relationships/slide" Target="/ppt/slides/slide8.xml" Id="R625fd9f7d3ea47db" /><Relationship Type="http://schemas.openxmlformats.org/officeDocument/2006/relationships/slide" Target="/ppt/slides/slide9.xml" Id="Rd884132af2f246f4" /><Relationship Type="http://schemas.openxmlformats.org/officeDocument/2006/relationships/slide" Target="/ppt/slides/slide10.xml" Id="R0785284195434d44" /><Relationship Type="http://schemas.openxmlformats.org/officeDocument/2006/relationships/slide" Target="/ppt/slides/slide11.xml" Id="Ra0f2d85fce4542d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5def32ec874421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bb3a565e53b4430" /><Relationship Type="http://schemas.openxmlformats.org/officeDocument/2006/relationships/notesMaster" Target="/ppt/notesMasters/notesMaster1.xml" Id="R743b9ed724ec4b1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02326d5001641af" /><Relationship Type="http://schemas.openxmlformats.org/officeDocument/2006/relationships/notesMaster" Target="/ppt/notesMasters/notesMaster1.xml" Id="Rbaa352a406594e7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07472d35544fc3" /><Relationship Type="http://schemas.openxmlformats.org/officeDocument/2006/relationships/notesMaster" Target="/ppt/notesMasters/notesMaster1.xml" Id="R981b0b2ef54842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36ec3e8e0824ffe" /><Relationship Type="http://schemas.openxmlformats.org/officeDocument/2006/relationships/notesMaster" Target="/ppt/notesMasters/notesMaster1.xml" Id="R97b0153b35b1492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51729cdd3f4357" /><Relationship Type="http://schemas.openxmlformats.org/officeDocument/2006/relationships/notesMaster" Target="/ppt/notesMasters/notesMaster1.xml" Id="R26dfed5fc45340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d4f270e17b4d29" /><Relationship Type="http://schemas.openxmlformats.org/officeDocument/2006/relationships/notesMaster" Target="/ppt/notesMasters/notesMaster1.xml" Id="R53ba943205ab472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922e58f4b084ba1" /><Relationship Type="http://schemas.openxmlformats.org/officeDocument/2006/relationships/notesMaster" Target="/ppt/notesMasters/notesMaster1.xml" Id="R612233357b544cc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52beeba4af74ce2" /><Relationship Type="http://schemas.openxmlformats.org/officeDocument/2006/relationships/notesMaster" Target="/ppt/notesMasters/notesMaster1.xml" Id="R22e60a8e57da442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ea879efb9d844aa" /><Relationship Type="http://schemas.openxmlformats.org/officeDocument/2006/relationships/notesMaster" Target="/ppt/notesMasters/notesMaster1.xml" Id="R514035cdc4fd449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c7a527a3ae94590" /><Relationship Type="http://schemas.openxmlformats.org/officeDocument/2006/relationships/notesMaster" Target="/ppt/notesMasters/notesMaster1.xml" Id="Reac5f1f21f59425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4441b3c03034196" /><Relationship Type="http://schemas.openxmlformats.org/officeDocument/2006/relationships/notesMaster" Target="/ppt/notesMasters/notesMaster1.xml" Id="Raf689bf847fe4dd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2d46ae0d17469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5aa6cc213db4c89" /><Relationship Type="http://schemas.openxmlformats.org/officeDocument/2006/relationships/slideLayout" Target="/ppt/slideLayouts/slideLayout1.xml" Id="R811c55880e484e1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11c55880e484e1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4681ee6f904d9f" /><Relationship Type="http://schemas.openxmlformats.org/officeDocument/2006/relationships/image" Target="/ppt/media/image.png" Id="R028bc0afb12d484b" /><Relationship Type="http://schemas.openxmlformats.org/officeDocument/2006/relationships/notesSlide" Target="/ppt/notesSlides/notesSlide1.xml" Id="Rbc9c149818c5459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560b2f62e346f0" /><Relationship Type="http://schemas.openxmlformats.org/officeDocument/2006/relationships/notesSlide" Target="/ppt/notesSlides/notesSlide2.xml" Id="Recf62b36dab049a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c281d229a84947" /><Relationship Type="http://schemas.openxmlformats.org/officeDocument/2006/relationships/notesSlide" Target="/ppt/notesSlides/notesSlide3.xml" Id="Rf8a3665e2985438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c3260684be4386" /><Relationship Type="http://schemas.openxmlformats.org/officeDocument/2006/relationships/notesSlide" Target="/ppt/notesSlides/notesSlide4.xml" Id="Rb99cd3a99243433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f91cdf5be04fae" /><Relationship Type="http://schemas.openxmlformats.org/officeDocument/2006/relationships/notesSlide" Target="/ppt/notesSlides/notesSlide5.xml" Id="Red09b790cf9a421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6d161e78da4458" /><Relationship Type="http://schemas.openxmlformats.org/officeDocument/2006/relationships/notesSlide" Target="/ppt/notesSlides/notesSlide6.xml" Id="R117edef3031946f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f95d5fb86a4428" /><Relationship Type="http://schemas.openxmlformats.org/officeDocument/2006/relationships/notesSlide" Target="/ppt/notesSlides/notesSlide7.xml" Id="R59f5d69d0a8a4fb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064d660f124c8a" /><Relationship Type="http://schemas.openxmlformats.org/officeDocument/2006/relationships/notesSlide" Target="/ppt/notesSlides/notesSlide8.xml" Id="Rb825c3d8f390441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ef96bf9ee54d70" /><Relationship Type="http://schemas.openxmlformats.org/officeDocument/2006/relationships/notesSlide" Target="/ppt/notesSlides/notesSlide9.xml" Id="Rfb613f8de4324cb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4f741bae6c4288" /><Relationship Type="http://schemas.openxmlformats.org/officeDocument/2006/relationships/notesSlide" Target="/ppt/notesSlides/notesSlide10.xml" Id="Rfcd41a596634443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cae61f37794e6c" /><Relationship Type="http://schemas.openxmlformats.org/officeDocument/2006/relationships/notesSlide" Target="/ppt/notesSlides/notesSlide11.xml" Id="R6de65fc8b6554e8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EF6585-1FCF-4813-9EBC-8510B6DC7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07211A-C341-4DFF-B381-B1D8F394B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1018DF-6A23-45FD-81E5-176E8D844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Linkedin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E7D707-17BF-4A19-B510-BC8D541EF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SaaS team maps a month of LinkedIn posts to launch a new feature.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FAB2DA-264B-493D-BB87-13C41FA88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1E473A-76AD-4072-8006-0A4577156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2E7B2F-A96D-4BA0-9220-5B707DEDB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AFC190-39B7-4324-BE4E-A251FE9D4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8bc0afb12d484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7716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EBDEF1-B00D-46EE-817C-60C4D07EC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3C1F40-164C-40E0-8FD7-77031D863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3B53E1-1D62-4B03-AEA2-6F129F4E5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A4C1D0-CC4E-4B06-95CC-CF6C074EE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029A88-61A4-4C2B-AB30-88684D5A5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linkedin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10134C-4120-4B7E-9121-750347206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272290-14AF-48D1-8CD0-A79493172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272E0D-966A-45A7-89DD-70020945F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Focus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0C2EAA-61A8-4A82-AB25-314AC9470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monthly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63889B-552B-48A3-9420-26B4F7235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B8433D-AC07-478E-BEBF-4188EB874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52FA34-A673-40F2-8801-A6C9C3082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841B7E-FEB9-44C6-A65E-E656BAB5B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topics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39C55A-951B-4784-8D2E-34C0208FA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C05297-2B70-45E7-B17F-6B862B9C0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82533A-2704-4368-B592-9835D2C6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 Workflow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42253C-E1DA-4A67-9299-615E7E664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48DF96-61E4-4912-83C3-987A6B148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FC3839-3FAE-4DF4-B1E8-88D224074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558F28-7F5C-454A-BBEB-04E82063C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A7DCB5-171E-4C49-8E8A-F6B69483B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copy</a:t>
            </a:r>
          </a:p>
        </p:txBody>
      </p:sp>
    </p:spTree>
    <p:extLst>
      <p:ext uri="{BB962C8B-B14F-4D97-AF65-F5344CB8AC3E}">
        <p14:creationId xmlns:p14="http://schemas.microsoft.com/office/powerpoint/2010/main" val="19966727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475937-B40C-4D0B-9F21-531C683B2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CC7178-C11A-4B74-A2EF-878B8BA45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76643F-B06B-4FAC-A9F5-05F8DB9C6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6384DF-F767-458F-8EC3-251CEF205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20485A-9E09-4671-820E-0C82F12D4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posts around one product story and a clear weekly rhythm.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7EE96F-4E92-42B6-8C9F-5019D5922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2967ED-4CD5-487F-AC11-A1ABC3D30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076411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14619D-47BC-4A65-BBAD-24A3F9128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951056-0F38-4F18-8B64-D704DF9DE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FB5140-1C66-4671-BB82-B963DD5F6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02F3E0-26D7-4124-93F5-8E4D7278D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137928-7A14-4D94-B552-55235424F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linkedin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75D574-1290-42D6-8CCA-307906A4C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46682B-A934-4457-B7FF-EA518F26B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0DB8AC-3018-4AE8-B202-648C9CC0A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9AC59F-D81D-4DD2-AD64-0BDBF0AC2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linkedin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8B643D-16FE-4A2E-9142-8AAC3F9E5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63B988-1A69-49FD-B074-7B5354E77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86EC42-8BF7-49F6-914B-383EAF7C1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3E53C5-98E2-431A-A379-E2A0CC0ED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AF297B-A2A5-40FF-8666-241EA2EA7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posts around one product story and 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B85760-8416-4BDE-9FB6-48D4146FE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4A14FA-D37E-49EE-9FEB-A2C9F3B60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CB409E-F959-470E-B478-67487471F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883528-0FDB-4FC1-A730-AF1900543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974486-27A5-439F-AC3D-198C583EF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Review and schedule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DD5874-6BA2-4F84-810D-525347F87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148617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0F71CD8-0336-46F6-8A36-589662552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634490-ADB4-433D-A55A-EA6985776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23C926-E175-4820-A48A-314A83DCE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3E4C82-C583-4719-B174-A7F707349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6AF804-1638-4EB1-B3CC-1705AE141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7CE49B-7F2F-4ED6-A229-5F501B186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A4D7FF-9A05-4974-9E02-20F647D2E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E6A963-2333-4AF1-81E0-D309D681A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710652-0197-4669-96A3-96907DC3F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026CD2-3078-4EC4-95C8-6C39C9AA1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499DB8-350F-4E7C-889E-A9EE39DDA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BBF90D-EC84-4EF7-91BA-53E87052F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477A02-9D2F-4128-84B7-4275602CA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topics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8B1A6D-9BDB-4E57-94AE-6A81EC734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2F9E58-4364-4EF8-B68C-2A7EA39EA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5A00AB-4FEE-42B2-A74E-B9094732B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325BFD-A508-424A-BBA7-09641D529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D56A90-0B84-4F8B-82C0-AA5BB90B9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A8FF7E-3437-4706-AFAC-35652D779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4D0139-3599-497D-8A0A-BB516CD2C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58C265-EECB-4FD8-AE0D-D5AF6B2DA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post copy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98CD3D-C2D8-4FAF-B052-1E4F00341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65247A-C458-4ED0-A27B-547A29AA7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DC000A-3CB3-4BD2-AC13-954045774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832478-049E-4208-9ADE-DB2953DB4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schedule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3F6466-7CB2-4C5F-815B-3FFC19008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77292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5E69C1-E0B5-4D86-9CC3-47C73B7DC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9D0A9A-1C40-4CD1-BCDA-A6FB271C1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5B7B90-0A7E-453C-BF4D-01704F768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934363-23A7-4F07-9E10-52C39188C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B17F6-8B8C-4707-88DC-9A993D149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linkedin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10805C-4980-4ED2-976E-EB5ED412F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BE2DAE-D705-494A-8200-F071CFEC7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1607A9-51DE-44C2-A1A6-258850A12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3ECD65-1740-4765-A61A-0815C58AD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are written at the last minute.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E48D58-8802-4039-B795-3AC2B9458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921091-5CBF-406A-870F-2F544DE55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Topics repeat without a clear thread.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AC2956-7730-4828-AB65-34E0FCDF8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DDF524-1F75-4099-8755-5F361C029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 one knows what is scheduled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D3BBF7-E6E4-40FC-9506-7857F67E9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EE5CDC-D5B5-4F34-8775-71452FC6B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B9D25C-1570-4C2D-8C04-AEADDE60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CC1FE2-BE7B-43A1-B9F0-D4D26D421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focused message.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F47DEC-5E55-47CF-A67E-492DF5F48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CD7FAB-8747-4B9F-979E-B0AE349C9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Owners and deadlines are easy to track.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FD1FEB-DA90-49B2-9A77-15262B76C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67BE80-FD9E-4676-ADD4-EE1D6948C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the month at a glance.</a:t>
            </a:r>
          </a:p>
        </p:txBody>
      </p:sp>
    </p:spTree>
    <p:extLst>
      <p:ext uri="{BB962C8B-B14F-4D97-AF65-F5344CB8AC3E}">
        <p14:creationId xmlns:p14="http://schemas.microsoft.com/office/powerpoint/2010/main" val="18875331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777DE8-5982-4D65-82BF-7B8C46400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A1BBBC-B0C4-4C49-B14E-3E30EBCB0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2AA5FA-6307-4B66-85C8-9C68298CC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DEC349-8D34-4D1F-85DF-1A30F917C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4E184B-9380-4C0B-820E-CCE389C95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B45F6B-F1A5-43E9-97F9-EACCCBBE4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FE9EDD-09FB-4F62-9D44-6A0E5EF31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051F6F-AD37-4C18-BF42-44234A427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C664E2-FF67-4290-974D-519BA8AC4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8BE07C-B2F7-4C04-BC26-BF4A125CC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plan to keep messaging consistent across the month.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A62058-43DD-4E28-8350-8ED022711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8BD08E-D343-43AB-A29B-889211DA9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BC1585-3C22-41FC-9DD6-E3704FA4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C984A1-D2BE-4D03-A978-FD64526BD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151FB3-8410-4BA2-9710-2CBAD7B07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visibility into what will be posted and when.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1CC24E-C227-4605-ABE1-F866C4402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DA52A7-79D9-492A-ABA8-ED5E823EF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D029C4-94E0-417B-AA02-C6A9972D6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26FC1C-DC3A-4FDC-A6BD-DD6823FD5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559D93-4AA6-4071-9A33-1259FAEC6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topics, owners, and deadlines for each post.</a:t>
            </a:r>
          </a:p>
        </p:txBody>
      </p:sp>
    </p:spTree>
    <p:extLst>
      <p:ext uri="{BB962C8B-B14F-4D97-AF65-F5344CB8AC3E}">
        <p14:creationId xmlns:p14="http://schemas.microsoft.com/office/powerpoint/2010/main" val="20472729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9E62C3-0FD5-4319-801F-FF37BF1D2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9F5F8B-0CED-4542-BD43-8CA34E0D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81730A-EDB7-4D7E-A1FB-AA099E93E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D64D7D-AC9B-484D-8D21-5FB0B3060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95C9FA-0327-47D2-A891-8D42395DA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98C58D-4F66-45F6-A44C-0DD700862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E493B7-9C8F-4641-B8AB-1FAD38342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C1680E-56A9-4407-A9A7-DC832BD8D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6A65FD-A602-4F67-BC46-98A0FD0E1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703E12-50B6-4B88-BA75-CC7A964AA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41BF5B-61FF-4B93-B874-200142A85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theme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448B5A-7F0D-4E05-AB76-54611E1E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72F211-DDB6-4548-BE78-31524710A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24C5A4-B2FA-439D-A578-4B76C466C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C4D239-0248-4DFA-A162-2BDE7EC24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408FB0-9B04-4C9F-97C4-D3294039B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D17E38-894A-47A0-9830-6F408A32E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topics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4A0694-55C7-4DF1-8F7F-BE6839885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9D633E-19A1-40B4-AF98-75AF7B4D2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812B17-B7B4-4198-B611-0760A43F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9D104F-36B5-499A-A235-956F3E7FD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FADDEB-FC23-48AC-B77D-4281B2459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444677-CEEE-4058-9FB1-5576A1D6F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FC848A-1BE7-44FF-958A-A55C0515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1CC47EE-17FF-4685-BB74-61B71E92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F959D5A-8E44-4FDA-BB50-4F236E637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7DEADE9-EF69-4FC6-A1B7-E65824F0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3468022-713F-4AF9-9101-C7A5D64BA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AA2E763-5C42-4D0F-8BC0-933E424CF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post copy</a:t>
            </a:r>
          </a:p>
        </p:txBody>
      </p:sp>
    </p:spTree>
    <p:extLst>
      <p:ext uri="{BB962C8B-B14F-4D97-AF65-F5344CB8AC3E}">
        <p14:creationId xmlns:p14="http://schemas.microsoft.com/office/powerpoint/2010/main" val="19387353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BF8E08-4229-4F92-9787-E12AD0CC5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5EEF42-862B-4924-BF38-CDB1E217C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E22E47-60C5-466C-852F-A31BBE1D2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033056-4E5F-4FF5-AC67-2B76DB5D2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1994CB-CE3C-4513-9B4A-53B673410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linkedin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F125C5-3C4C-4F51-AC25-BF70604EC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75E040-0B40-4D44-9F28-0C0592FB9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4501AC-E370-4854-A81A-2151C3CEA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one product launch into a steady month of LinkedIn posts?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18E688-CF69-43BC-A9B3-0EA4A7404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D1CE41-6D2A-4FE2-B0F6-0D733F572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38878D-FC85-4AF2-A76E-F81D7B8DF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214264-0F5C-41B4-9CF2-553BE1397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topics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E501A6-45EA-45BF-89C7-ECE513A20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4FB3CB-9EAC-4006-B14D-16A6607FB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D008D9-FFDB-46E9-969E-0340C10F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8828EA-2C88-4BC4-9A01-EBCBE26C5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C90028-7881-4525-8649-BEDF83AF9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B92681-1A55-4936-BA8F-7344B492C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schedule</a:t>
            </a:r>
          </a:p>
        </p:txBody>
      </p:sp>
    </p:spTree>
    <p:extLst>
      <p:ext uri="{BB962C8B-B14F-4D97-AF65-F5344CB8AC3E}">
        <p14:creationId xmlns:p14="http://schemas.microsoft.com/office/powerpoint/2010/main" val="1354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8C5A52-4536-4330-9C6F-8BA22AB56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A07EDB-E76E-4011-BAA2-968260F2A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D7A994-0F9B-4949-A110-2040CB719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957256-7587-45F5-BC23-7985B4CCF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A8F927-FA21-4B77-8983-8FDA0DE98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linkedin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F26D4D-E08D-41E8-AF4C-4D6E59BA7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16F801-B477-4CDC-9B82-D8645CACD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CCFF1B-824D-4EFE-9894-E3236D2F1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7EB12B-8EB6-4DE4-ACCE-886FDE13F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monthly theme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0FA591-D62A-41E5-B07C-EF7562A78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A4FA22-74D7-4909-AA0F-FA0B3207C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1BFC21-2B11-4AC5-BCD2-3C0246F76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F6D398-6565-4741-9359-940C6E531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D9BA18-F751-4D87-9E90-DE63B6CDA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weekly topics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5F5F61-BCD8-46B9-A265-58C6F3849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C07F02-BF50-42BA-93C9-E8E555889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F639AD-4AFD-453E-8487-EE242A973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CB81C5-4D6C-4CDA-B4F1-B54951BE4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17D274-7926-46A4-A70B-56EC08E7B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2E048A-7998-4ABB-8730-4959501BB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57744D-BC73-407B-87F4-3C6482945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BCFED3-750D-4A01-BE33-7FD416B89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FE261C-5200-48FB-833B-8191ECEB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554B6E-2449-4F1F-8D2D-BC85C4309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schedule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2AF6003-4B88-4561-BF5E-157825B60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590052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A90313-0055-428F-877D-CDBFBFB41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CB3AD7-4852-432C-8574-3EA9369C8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5D47C2-B45A-4C89-BA93-95498F74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post on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1E5141-313A-43FA-BC89-F7760ED53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95586A-558E-4B5F-A2FC-834D99B3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899DFD-7ACD-48C2-9CC7-79C8EAA1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4A33CB-1823-4956-A7E4-909F5AB3E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686369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2026-10-01T09:27:28.4740000Z</dcterms:created>
  <dcterms:modified xsi:type="dcterms:W3CDTF">2026-10-01T09:27:28.4740000Z</dcterms:modified>
</coreProperties>
</file>