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2dd03524def41ad" /><Relationship Type="http://schemas.openxmlformats.org/officeDocument/2006/relationships/extended-properties" Target="/docProps/app.xml" Id="R65abb957bf7f4dcc" /><Relationship Type="http://schemas.openxmlformats.org/officeDocument/2006/relationships/officeDocument" Target="/ppt/presentation.xml" Id="R484458ada350476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a3a5cf6489a44ca"/>
  </p:sldMasterIdLst>
  <p:notesMasterIdLst>
    <p:notesMasterId xmlns:r="http://schemas.openxmlformats.org/officeDocument/2006/relationships" r:id="R7d7a659cfa7b4659"/>
  </p:notesMasterIdLst>
  <p:sldIdLst>
    <p:sldId xmlns:r="http://schemas.openxmlformats.org/officeDocument/2006/relationships" id="256" r:id="R9ef02bb87e174936"/>
    <p:sldId xmlns:r="http://schemas.openxmlformats.org/officeDocument/2006/relationships" id="257" r:id="R69ddb92b32c54689"/>
    <p:sldId xmlns:r="http://schemas.openxmlformats.org/officeDocument/2006/relationships" id="258" r:id="R6fb565bbdab644e5"/>
    <p:sldId xmlns:r="http://schemas.openxmlformats.org/officeDocument/2006/relationships" id="259" r:id="R9855c0813c8e499a"/>
    <p:sldId xmlns:r="http://schemas.openxmlformats.org/officeDocument/2006/relationships" id="260" r:id="R91e1bd240f6a49c9"/>
    <p:sldId xmlns:r="http://schemas.openxmlformats.org/officeDocument/2006/relationships" id="261" r:id="Ra01e7bf25d4b432a"/>
    <p:sldId xmlns:r="http://schemas.openxmlformats.org/officeDocument/2006/relationships" id="262" r:id="Rc49fda9513524d1a"/>
    <p:sldId xmlns:r="http://schemas.openxmlformats.org/officeDocument/2006/relationships" id="263" r:id="Rd096347bcae346b7"/>
    <p:sldId xmlns:r="http://schemas.openxmlformats.org/officeDocument/2006/relationships" id="264" r:id="Rf49d610a2ac140dd"/>
    <p:sldId xmlns:r="http://schemas.openxmlformats.org/officeDocument/2006/relationships" id="265" r:id="R6aebd89b7f574f7d"/>
    <p:sldId xmlns:r="http://schemas.openxmlformats.org/officeDocument/2006/relationships" id="266" r:id="R80ae4279b77649f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09eff6554a14385" /><Relationship Type="http://schemas.openxmlformats.org/officeDocument/2006/relationships/slideMaster" Target="/ppt/slideMasters/slideMaster1.xml" Id="R9a3a5cf6489a44ca" /><Relationship Type="http://schemas.openxmlformats.org/officeDocument/2006/relationships/notesMaster" Target="/ppt/notesMasters/notesMaster1.xml" Id="R7d7a659cfa7b4659" /><Relationship Type="http://schemas.openxmlformats.org/officeDocument/2006/relationships/presProps" Target="/ppt/presProps.xml" Id="R41e99503e3374de1" /><Relationship Type="http://schemas.openxmlformats.org/officeDocument/2006/relationships/tableStyles" Target="/ppt/tableStyles.xml" Id="R445c85c6a1124077" /><Relationship Type="http://schemas.openxmlformats.org/officeDocument/2006/relationships/slide" Target="/ppt/slides/slide1.xml" Id="R9ef02bb87e174936" /><Relationship Type="http://schemas.openxmlformats.org/officeDocument/2006/relationships/slide" Target="/ppt/slides/slide2.xml" Id="R69ddb92b32c54689" /><Relationship Type="http://schemas.openxmlformats.org/officeDocument/2006/relationships/slide" Target="/ppt/slides/slide3.xml" Id="R6fb565bbdab644e5" /><Relationship Type="http://schemas.openxmlformats.org/officeDocument/2006/relationships/slide" Target="/ppt/slides/slide4.xml" Id="R9855c0813c8e499a" /><Relationship Type="http://schemas.openxmlformats.org/officeDocument/2006/relationships/slide" Target="/ppt/slides/slide5.xml" Id="R91e1bd240f6a49c9" /><Relationship Type="http://schemas.openxmlformats.org/officeDocument/2006/relationships/slide" Target="/ppt/slides/slide6.xml" Id="Ra01e7bf25d4b432a" /><Relationship Type="http://schemas.openxmlformats.org/officeDocument/2006/relationships/slide" Target="/ppt/slides/slide7.xml" Id="Rc49fda9513524d1a" /><Relationship Type="http://schemas.openxmlformats.org/officeDocument/2006/relationships/slide" Target="/ppt/slides/slide8.xml" Id="Rd096347bcae346b7" /><Relationship Type="http://schemas.openxmlformats.org/officeDocument/2006/relationships/slide" Target="/ppt/slides/slide9.xml" Id="Rf49d610a2ac140dd" /><Relationship Type="http://schemas.openxmlformats.org/officeDocument/2006/relationships/slide" Target="/ppt/slides/slide10.xml" Id="R6aebd89b7f574f7d" /><Relationship Type="http://schemas.openxmlformats.org/officeDocument/2006/relationships/slide" Target="/ppt/slides/slide11.xml" Id="R80ae4279b77649f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bc408288c041b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611e93ca8f1418a" /><Relationship Type="http://schemas.openxmlformats.org/officeDocument/2006/relationships/notesMaster" Target="/ppt/notesMasters/notesMaster1.xml" Id="R703ab6822cce41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695c258dbd34bae" /><Relationship Type="http://schemas.openxmlformats.org/officeDocument/2006/relationships/notesMaster" Target="/ppt/notesMasters/notesMaster1.xml" Id="R27e283b47b894e8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5682e9736764455" /><Relationship Type="http://schemas.openxmlformats.org/officeDocument/2006/relationships/notesMaster" Target="/ppt/notesMasters/notesMaster1.xml" Id="Reca39457849e483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4225bb710a44a6d" /><Relationship Type="http://schemas.openxmlformats.org/officeDocument/2006/relationships/notesMaster" Target="/ppt/notesMasters/notesMaster1.xml" Id="R66ec85b10305463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91b6eb0394a4357" /><Relationship Type="http://schemas.openxmlformats.org/officeDocument/2006/relationships/notesMaster" Target="/ppt/notesMasters/notesMaster1.xml" Id="R37cedc8d70da4ce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dd34ef72ea14aac" /><Relationship Type="http://schemas.openxmlformats.org/officeDocument/2006/relationships/notesMaster" Target="/ppt/notesMasters/notesMaster1.xml" Id="R1d76286e1d4c44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9111be52ba4464" /><Relationship Type="http://schemas.openxmlformats.org/officeDocument/2006/relationships/notesMaster" Target="/ppt/notesMasters/notesMaster1.xml" Id="Rec5920e5f0104b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255dae951e4543" /><Relationship Type="http://schemas.openxmlformats.org/officeDocument/2006/relationships/notesMaster" Target="/ppt/notesMasters/notesMaster1.xml" Id="Ra56bcd3e31e441e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58ecbee41e0415c" /><Relationship Type="http://schemas.openxmlformats.org/officeDocument/2006/relationships/notesMaster" Target="/ppt/notesMasters/notesMaster1.xml" Id="R54198bec42874e8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5328bdc0754baa" /><Relationship Type="http://schemas.openxmlformats.org/officeDocument/2006/relationships/notesMaster" Target="/ppt/notesMasters/notesMaster1.xml" Id="Rc239c22f27024fe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4cbf5f89e6e4f95" /><Relationship Type="http://schemas.openxmlformats.org/officeDocument/2006/relationships/notesMaster" Target="/ppt/notesMasters/notesMaster1.xml" Id="Rd3d9f1c853ad43d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3d17183acb4f8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d0c816c7b1e43af" /><Relationship Type="http://schemas.openxmlformats.org/officeDocument/2006/relationships/slideLayout" Target="/ppt/slideLayouts/slideLayout1.xml" Id="Rf6494910aa5048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494910aa5048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e7baaf02944f1c" /><Relationship Type="http://schemas.openxmlformats.org/officeDocument/2006/relationships/image" Target="/ppt/media/image.png" Id="R08d61b8de2a24bd5" /><Relationship Type="http://schemas.openxmlformats.org/officeDocument/2006/relationships/notesSlide" Target="/ppt/notesSlides/notesSlide1.xml" Id="R2fc96c4aaca94ae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8b8b20a9e94150" /><Relationship Type="http://schemas.openxmlformats.org/officeDocument/2006/relationships/notesSlide" Target="/ppt/notesSlides/notesSlide2.xml" Id="R9782b4f98a84433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eece241cbe48ca" /><Relationship Type="http://schemas.openxmlformats.org/officeDocument/2006/relationships/notesSlide" Target="/ppt/notesSlides/notesSlide3.xml" Id="R18d30bd54b7f40c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3f64958e694714" /><Relationship Type="http://schemas.openxmlformats.org/officeDocument/2006/relationships/notesSlide" Target="/ppt/notesSlides/notesSlide4.xml" Id="R84159f92865b4e9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c99294fae5436f" /><Relationship Type="http://schemas.openxmlformats.org/officeDocument/2006/relationships/notesSlide" Target="/ppt/notesSlides/notesSlide5.xml" Id="R675e4be04e364c3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dd62c561a14e17" /><Relationship Type="http://schemas.openxmlformats.org/officeDocument/2006/relationships/notesSlide" Target="/ppt/notesSlides/notesSlide6.xml" Id="R2ada4d90b5df47f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d87904bd194407" /><Relationship Type="http://schemas.openxmlformats.org/officeDocument/2006/relationships/notesSlide" Target="/ppt/notesSlides/notesSlide7.xml" Id="Ra352558ce11646e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97aafa1e2b41aa" /><Relationship Type="http://schemas.openxmlformats.org/officeDocument/2006/relationships/notesSlide" Target="/ppt/notesSlides/notesSlide8.xml" Id="Rab4f9c0ecb0e4ca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01e34f4c1947fc" /><Relationship Type="http://schemas.openxmlformats.org/officeDocument/2006/relationships/notesSlide" Target="/ppt/notesSlides/notesSlide9.xml" Id="R42ddd298b53244e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5f1a56161245db" /><Relationship Type="http://schemas.openxmlformats.org/officeDocument/2006/relationships/notesSlide" Target="/ppt/notesSlides/notesSlide10.xml" Id="R9f6c99ca2f7843d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d97dc5e6f24257" /><Relationship Type="http://schemas.openxmlformats.org/officeDocument/2006/relationships/notesSlide" Target="/ppt/notesSlides/notesSlide11.xml" Id="Rd426bfd859b04b5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B9D2F8-4D7B-4A16-B768-4ED59F3EB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B444C3-B3E4-4653-A109-A2E85D527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A17DBD-3B56-4046-8212-80ACD73D4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Listing Presentation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D6D900-019D-4DF2-BE6B-7440D3748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downtown condo seller uses a clear script to guide buyers from first look to offer.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650231-B01B-4221-95BB-0FED109BA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A92BE5-9B11-4806-8D8E-873519632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F9999F-E9D4-40BD-9DA8-A39C7DC3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01AB66-1844-466B-AA4D-F38D74E6D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d61b8de2a24bd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0889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3C89C0-F263-4359-B388-DB6B09A1B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4F28CD-3DDC-40C5-A7A0-82A393053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B25BF1-7F08-4C48-A75A-F50E16F4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389BB1-55CF-4C2D-9795-54F04DF4B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A68283-7A4E-4979-BEF6-24D359E25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listing presentation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E87C1B-33AB-4D59-9DEC-376B8741A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C15670-3DD6-4B80-A26C-B1EDBF88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61DA4D-9817-45EE-A935-5099467A8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Property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7CE0CF-7AA6-431B-9715-EE0805112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home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BB96CA-6D3D-4F44-93DB-C2CCE04A1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F1D3FF-80BE-41C1-97FA-2BF5012E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BD6355-A7CD-4436-A9C6-D5B0B5BDD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Key Highlights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F0B226-2522-46BC-9056-1788122B6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2DC828-675E-41EB-A720-75CCD878B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B4DFD7-6CE9-4649-8247-E825815D3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ABF352-72C8-4221-9127-C53852C1A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Buyer Objections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8604FB-E588-4FFD-8646-5F476AA3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Handle buyer questions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A7E997-FE11-4E8A-8569-124B53075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39E7F9-1534-42CF-976F-17FC449CB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DACE8F-6CB4-428A-A8C9-7350F1F3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Offer Close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E6D3D6-7279-4208-B7FC-A38C94753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next showing</a:t>
            </a:r>
          </a:p>
        </p:txBody>
      </p:sp>
    </p:spTree>
    <p:extLst>
      <p:ext uri="{BB962C8B-B14F-4D97-AF65-F5344CB8AC3E}">
        <p14:creationId xmlns:p14="http://schemas.microsoft.com/office/powerpoint/2010/main" val="9676333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46BB4A-9E3B-4CFC-A189-59EBE13F9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C1170B-0983-4244-BD0C-6787E9AF5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EE393D-CA30-49DF-B844-4B5B3A7AB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F693EB-81A7-4DE7-A0FF-974402E4D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0D8DD5-08F1-4B35-810E-6DF986D4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interest into a confident, well-timed offer.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7615DB-506C-4955-9660-3542BB6F7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E58CEE-33AF-4AA5-80F8-837D7C53A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40694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1A67E3-F77B-486D-869F-B7FC97101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37EC7B-13FD-4F45-9FA6-4F67EF7A0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5371F8-4208-4BA1-8CB4-7C8143F6F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7F6CB8-5CA6-42BF-A449-F14DF4500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8EBF03-FBC0-4AD4-9EDD-2DCFE8F2B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listing presentation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05D136-DDF2-4A05-8D42-D69770C64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D01708-FF80-44C6-81FE-06311E757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20DE4D-9E3D-47CD-88E6-16C900A0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391AB6-3766-4420-8BF1-3DC08E30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listing presentation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10DF46-B5C7-4D3C-B9A9-EEFFB403C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F59F26-27EC-4934-B54D-B068B2AE0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4613DC-9C35-4F86-A432-F8F7130BB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86C2BA-2F39-427A-9843-D5DF252F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DEBD1E-4D01-4471-9CDB-86A641AD5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interest into a confident, well-time…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29092D-B46A-43BF-B8FB-9B46F7666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601F5E-3DA2-481C-9F84-939251166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70080F-D3F3-404F-9D43-DF40E18CD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26B5E5-A631-46CC-91B9-2AC7A125C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19EA98-EF3D-4776-9FE9-056B68050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Invite the offer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F59171-198D-4977-BD61-9C0118522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313216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FEF084E-41E6-4288-A545-83F216A81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ED6282-3E52-4A1B-BCE6-0936E0170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6E1929-A96A-4FCB-8A1B-C4AC8B188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861298-A334-4BBD-B52C-B4B5158F7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C6F784-2B20-44B6-B9C7-B939DFB36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0C864C-0138-47BF-AC71-412A1C96F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722C60-8D3B-4446-9927-AB41F12CD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1E6EC0-21D7-44EB-BC89-E39587106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8B3C86-E21B-49C2-8A1F-B0B74C0C9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home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93D91A-2649-4139-A597-CD4BA8C2E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348DB5-1E58-4F13-8C96-C2FEBC1D3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6775BD-61BD-4C71-832E-38E659565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3001E0-D27B-4370-ABCA-9474AC53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098C46-A5E2-445E-BA5C-D9183E210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415688-BC0E-410C-AFD2-6EF976BFF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B0CA30-E25C-4D1D-9329-2F904BD16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C80CF8-8110-4653-9A7A-C8EDF2DBA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Handle buyer questions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FDD5FE-303E-4D65-8014-5709138CC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725C98-461F-44BA-B7AE-AAA7BA12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B64A8C-F703-4455-A35E-2ED955E5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11ACD3-880B-4D11-A4E2-CA5274918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next showing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2C2381-8FDF-4495-BF98-71FF75F04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44789D-9217-4323-A8FB-428580E6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89A34B-944C-47EA-9491-2D04E3238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FF9C9E-4ED1-4592-9CA4-414B73F07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Invite the offer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DDC6F6A-014A-4836-9C9D-E4BC3ABA4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13204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43CE4A-8FCE-4CBB-8D55-E27B848F5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DAFBA9-FF4B-4F9F-AECE-F091E8398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1836A5-D927-43C2-B98D-E333B3F25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81862B-6D69-40B9-9407-47BAE8A96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D7CD89-7449-4CAF-BBE9-E77FA960C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listing presentation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3DEFFC-D2E8-4A96-81D7-3D6FC4199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96CB3D-8E0F-4CA6-87B2-9CAB2847D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4DC131-C67B-40B8-9927-6AA02B5D9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8B9999-A8B9-42BE-939E-8F4164437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presentation feels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F8551F-EA93-4D5F-8E9A-45409BB7A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B88FA8-2A66-48CC-84E2-85DDAA371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7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Key features get buried under too much detail.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3505D1-BE2B-4267-9749-BC395536B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E8BA66-BE0D-4E02-B311-1468BECFE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close sounds rushed or uncertain.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1969D8-2D26-45BC-B00F-E41013B3D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1153A8-5085-452C-A975-EC15F8CFB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0DA11A-3C91-453A-9991-02E84418B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40D995-04E2-4C46-8B71-FA9EDF6AC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first impression to next step.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8F584F-BAE4-4EBC-9809-6B03A80BA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CDDE52-E419-4B7A-804A-8562712CE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Important selling points stand out naturally.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E610BA-BCAB-4B78-BDD6-B16A488B3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05AE29-B293-479A-ADF3-18770022F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feels calm, clear, and persuasive.</a:t>
            </a:r>
          </a:p>
        </p:txBody>
      </p:sp>
    </p:spTree>
    <p:extLst>
      <p:ext uri="{BB962C8B-B14F-4D97-AF65-F5344CB8AC3E}">
        <p14:creationId xmlns:p14="http://schemas.microsoft.com/office/powerpoint/2010/main" val="16981792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9F9929-ADEF-4218-9767-35906E6E4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54E86-9EEB-4E1E-A46D-90C05BD84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584616-1687-4D98-8017-6C32C9A7B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6A4E59-D13E-40FF-A360-F0016464B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4CDEE9-7BE7-4865-929E-06B0C8E58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91F47C-72D1-4D99-B042-202997FC7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E6503C-3800-4AD6-873C-54D2579BD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F8A7EC-9903-4D2A-99C3-9474E8324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0217A0-8E2B-442B-941E-91CC76813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35F1E6-0482-4AA5-AF56-22B91CB52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talk track for presenting a listing with confidence and consistency.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F24548-F349-47CA-A89B-D59E7C9DB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29F84D-C7C6-411E-8DDE-5C8E08834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252790-6282-478F-8D3A-4B8645ADA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38E800-DE31-4646-A1D6-DAD4FDECB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SELLERS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C0A79D-459C-40A4-96D1-D02BFF440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way to explain the home's value without sounding pushy or vague.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D01E0F-C427-4859-81CD-577D7FEA4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DB2D91-6C84-4C34-87AF-D6076378A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9D6000-E25D-4F33-BECD-3478BFBFD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3B2C12-D9C9-4472-A3A8-39D76FD2A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21B76A-4CC2-41CB-8321-0B59D006B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shared script that keeps listing presentations organized and on message.</a:t>
            </a:r>
          </a:p>
        </p:txBody>
      </p:sp>
    </p:spTree>
    <p:extLst>
      <p:ext uri="{BB962C8B-B14F-4D97-AF65-F5344CB8AC3E}">
        <p14:creationId xmlns:p14="http://schemas.microsoft.com/office/powerpoint/2010/main" val="215927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CBB2F7E-F241-48F5-94D8-EE9CEDC0D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0A3F9F-1C90-499C-B64B-2D1D1E453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A7460A-3FA0-4E83-988D-D9DB3E21E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B90EB7-CD82-431C-84B6-9F54784EE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A56619-E149-473D-8624-90E8D37DB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B366CD-6621-4784-B5A4-AE77D1AC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EE25CE-1222-4919-8EEC-B78849FFD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A3A1A3-DBCD-42D0-8F2C-1E4513D02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08EC10-09F5-43EE-9921-66803CC75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26DC12-98F5-4033-AFD3-35CE7235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7DD07B-22A0-49C9-96B4-3D0804715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home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604E1F-FE26-400D-9F46-D12A6B5F0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04E4C1-ABCE-4CD5-885F-BCC7C01AF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34D141-E5E9-446F-A9C6-5F593D0AA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9388D7-F2E8-4CDB-900D-02B38D83D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B3BE7D-CD6B-4128-A991-17C69678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2722C4-C3AD-4F84-9526-27A5F5B4D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E50E71-B9CF-4D6C-8DE6-50CDB7C02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4E2EE2-EB4A-4717-A059-BA5A95B3E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DE320B-660C-4DAC-AE44-B22B2C82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972FA1-FC31-4DCA-A4CC-508B4890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890EF5-E659-4B32-B390-F560E7E74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1DF573-50F8-4DD3-9320-77DFAC843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86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Handle buyer questions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8B7CB3-6B13-4413-A59C-B63EE3720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BCE57D-ECAF-4276-A9F9-E178B0BD7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3E9CF8-37BD-4231-99CC-D5BC43E28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7B2C472-8C8E-4B76-AA7B-4EA255F9F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336B4C-86EE-47AE-8FBF-FE78E6971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766725E-A2ED-46C7-80F7-A42562310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next showing</a:t>
            </a:r>
          </a:p>
        </p:txBody>
      </p:sp>
    </p:spTree>
    <p:extLst>
      <p:ext uri="{BB962C8B-B14F-4D97-AF65-F5344CB8AC3E}">
        <p14:creationId xmlns:p14="http://schemas.microsoft.com/office/powerpoint/2010/main" val="78888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D0DBF3-B1A1-45D7-A50B-83C693419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E38A0B-E293-465A-ACD3-895447B1F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03B04D-149F-4F56-94C6-0452D9D1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A4A896-496B-4177-ADCB-69F7BE088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196BC6-8506-48EE-9303-DB26DD774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listing presentation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349266-A2C9-4FEB-AD7F-71B49D50F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39B35D-A716-44C0-8950-4555C4E0F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A45554-832C-4673-8F0F-A266520D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present a loft listing so buyers understand the value and stay engaged?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8EAA94-A2B6-4D94-9558-BF202E98D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A76B0E-BF20-4BE3-A1DF-E4828AA14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3FDAD7-6036-4FDC-B60B-D2CF85F93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E52B54-164C-4E69-8A63-AE653F88F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677CE4-1B95-41CC-A8B4-C56D4DF3C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6DC221-A7D9-4045-9A5A-735C5F35A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8B8730-7697-43C0-919D-8D4A47235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Handle buyer questions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07071F-4D17-4138-AC69-090287031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EA7D77-A5D4-4262-AD59-2822564FC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067972-6D13-4A96-A317-077734203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Invite the offer</a:t>
            </a:r>
          </a:p>
        </p:txBody>
      </p:sp>
    </p:spTree>
    <p:extLst>
      <p:ext uri="{BB962C8B-B14F-4D97-AF65-F5344CB8AC3E}">
        <p14:creationId xmlns:p14="http://schemas.microsoft.com/office/powerpoint/2010/main" val="8108847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1599BA-27DC-4334-BEF5-CB91C62C0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7C03C6-3579-4D24-A3C5-DE4EC3F8A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64B9EB-E6EA-4AD0-80BC-0BB1FFD31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EF651D-1D9A-4F5C-AB36-CEC31CAB5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88FD57-CAED-4171-BB27-3EC522C2C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listing presentation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754657-A1D3-4912-A655-5A5C90247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852202-9DDD-41B0-9201-2F0519B5E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FF2FF5-59DF-40A9-821C-C06ECDA86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825174-E0EF-45A7-AFC8-8B23D63B9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home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CA0185-1D0D-4532-894D-1229E1CCE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F20E3C-B94D-4A0A-87EB-9961B739D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291FEC-3B8F-4582-BE3A-6F1652DA2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56D36A-97F2-48A9-8AE9-9B7AF7898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2AF3AD-22DE-4867-8CD3-FEACDF879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13E832-036E-4821-9941-3646E85CB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EC0C34-9D89-462D-9872-09630571B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09D665-1FF9-42E6-99EA-12BC904F8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6783E8-1236-4810-B7D0-FD90DDB4B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8A12AB-5649-4CB8-B70E-7EDC1490D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Handle buyer questions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634735-D7FE-44FC-A360-1F7DE4833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8FAA3F-431D-400E-820F-51B837756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D878B6-EFBC-4AF1-9EE5-3B3BA9984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F2400E-A5DB-44C4-86BE-073036A50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6D58B2-BA9A-484C-824F-0731849A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Invite the offer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9A4853-F05C-4A23-8151-472D08AE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1387956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503B3E-22A1-45DA-8FFB-1FE9536E9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690953-501A-4D2D-99F9-A154940C3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D01FA8-1B83-459C-87CF-AC542254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Lead the conversation, then guide the next step.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BA0B83-641D-4C8C-88D9-CD5F7607D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DB5CC0-D096-4911-B8DD-37C0C2F01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3469B8-4168-4F6E-9079-BF6C42B8E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583F17-F51C-4340-BBB8-9FB678B72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670802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2026-10-01T09:14:25.3430000Z</dcterms:created>
  <dcterms:modified xsi:type="dcterms:W3CDTF">2026-10-01T09:14:25.3430000Z</dcterms:modified>
</coreProperties>
</file>