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71090f8391d46d1" /><Relationship Type="http://schemas.openxmlformats.org/officeDocument/2006/relationships/extended-properties" Target="/docProps/app.xml" Id="Rb616dd98704b4859" /><Relationship Type="http://schemas.openxmlformats.org/officeDocument/2006/relationships/officeDocument" Target="/ppt/presentation.xml" Id="R7da3d1b6d94041c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3fcca8da45841df"/>
  </p:sldMasterIdLst>
  <p:notesMasterIdLst>
    <p:notesMasterId xmlns:r="http://schemas.openxmlformats.org/officeDocument/2006/relationships" r:id="R6f1d29e137474235"/>
  </p:notesMasterIdLst>
  <p:sldIdLst>
    <p:sldId xmlns:r="http://schemas.openxmlformats.org/officeDocument/2006/relationships" id="256" r:id="R05e544db69f2404b"/>
    <p:sldId xmlns:r="http://schemas.openxmlformats.org/officeDocument/2006/relationships" id="257" r:id="Refda5821b0ae4cb9"/>
    <p:sldId xmlns:r="http://schemas.openxmlformats.org/officeDocument/2006/relationships" id="258" r:id="R30ccb534a61e4459"/>
    <p:sldId xmlns:r="http://schemas.openxmlformats.org/officeDocument/2006/relationships" id="259" r:id="Rc4247f7cac0a4f08"/>
    <p:sldId xmlns:r="http://schemas.openxmlformats.org/officeDocument/2006/relationships" id="260" r:id="Ra31f173a015c46d3"/>
    <p:sldId xmlns:r="http://schemas.openxmlformats.org/officeDocument/2006/relationships" id="261" r:id="Rdbbcd8f6910a4064"/>
    <p:sldId xmlns:r="http://schemas.openxmlformats.org/officeDocument/2006/relationships" id="262" r:id="R04e9dbf3990c4600"/>
    <p:sldId xmlns:r="http://schemas.openxmlformats.org/officeDocument/2006/relationships" id="263" r:id="Re68228cbc72347c8"/>
    <p:sldId xmlns:r="http://schemas.openxmlformats.org/officeDocument/2006/relationships" id="264" r:id="R63218eff34494fea"/>
    <p:sldId xmlns:r="http://schemas.openxmlformats.org/officeDocument/2006/relationships" id="265" r:id="R797ccd2da5334a5f"/>
    <p:sldId xmlns:r="http://schemas.openxmlformats.org/officeDocument/2006/relationships" id="266" r:id="Rdb09af296bbf47a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838d2ba2787441e" /><Relationship Type="http://schemas.openxmlformats.org/officeDocument/2006/relationships/slideMaster" Target="/ppt/slideMasters/slideMaster1.xml" Id="R73fcca8da45841df" /><Relationship Type="http://schemas.openxmlformats.org/officeDocument/2006/relationships/notesMaster" Target="/ppt/notesMasters/notesMaster1.xml" Id="R6f1d29e137474235" /><Relationship Type="http://schemas.openxmlformats.org/officeDocument/2006/relationships/presProps" Target="/ppt/presProps.xml" Id="R992da70a62a24491" /><Relationship Type="http://schemas.openxmlformats.org/officeDocument/2006/relationships/tableStyles" Target="/ppt/tableStyles.xml" Id="Rd5b940f8554e4848" /><Relationship Type="http://schemas.openxmlformats.org/officeDocument/2006/relationships/slide" Target="/ppt/slides/slide1.xml" Id="R05e544db69f2404b" /><Relationship Type="http://schemas.openxmlformats.org/officeDocument/2006/relationships/slide" Target="/ppt/slides/slide2.xml" Id="Refda5821b0ae4cb9" /><Relationship Type="http://schemas.openxmlformats.org/officeDocument/2006/relationships/slide" Target="/ppt/slides/slide3.xml" Id="R30ccb534a61e4459" /><Relationship Type="http://schemas.openxmlformats.org/officeDocument/2006/relationships/slide" Target="/ppt/slides/slide4.xml" Id="Rc4247f7cac0a4f08" /><Relationship Type="http://schemas.openxmlformats.org/officeDocument/2006/relationships/slide" Target="/ppt/slides/slide5.xml" Id="Ra31f173a015c46d3" /><Relationship Type="http://schemas.openxmlformats.org/officeDocument/2006/relationships/slide" Target="/ppt/slides/slide6.xml" Id="Rdbbcd8f6910a4064" /><Relationship Type="http://schemas.openxmlformats.org/officeDocument/2006/relationships/slide" Target="/ppt/slides/slide7.xml" Id="R04e9dbf3990c4600" /><Relationship Type="http://schemas.openxmlformats.org/officeDocument/2006/relationships/slide" Target="/ppt/slides/slide8.xml" Id="Re68228cbc72347c8" /><Relationship Type="http://schemas.openxmlformats.org/officeDocument/2006/relationships/slide" Target="/ppt/slides/slide9.xml" Id="R63218eff34494fea" /><Relationship Type="http://schemas.openxmlformats.org/officeDocument/2006/relationships/slide" Target="/ppt/slides/slide10.xml" Id="R797ccd2da5334a5f" /><Relationship Type="http://schemas.openxmlformats.org/officeDocument/2006/relationships/slide" Target="/ppt/slides/slide11.xml" Id="Rdb09af296bbf47a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a59237d5c8f460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e88e301c49f453f" /><Relationship Type="http://schemas.openxmlformats.org/officeDocument/2006/relationships/notesMaster" Target="/ppt/notesMasters/notesMaster1.xml" Id="Rb68ecb130b3b496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31e6d7f6d4b4360" /><Relationship Type="http://schemas.openxmlformats.org/officeDocument/2006/relationships/notesMaster" Target="/ppt/notesMasters/notesMaster1.xml" Id="Rdc230ca8ef3d499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8ca92b1cf3245d1" /><Relationship Type="http://schemas.openxmlformats.org/officeDocument/2006/relationships/notesMaster" Target="/ppt/notesMasters/notesMaster1.xml" Id="Re7621165cb3646c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ade506886c84e7f" /><Relationship Type="http://schemas.openxmlformats.org/officeDocument/2006/relationships/notesMaster" Target="/ppt/notesMasters/notesMaster1.xml" Id="R93e7f55f56eb4ee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4b8cbb5ae7e4db1" /><Relationship Type="http://schemas.openxmlformats.org/officeDocument/2006/relationships/notesMaster" Target="/ppt/notesMasters/notesMaster1.xml" Id="Re81458bf32b34b9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2d6daf33df74fc7" /><Relationship Type="http://schemas.openxmlformats.org/officeDocument/2006/relationships/notesMaster" Target="/ppt/notesMasters/notesMaster1.xml" Id="R3c4dc7ec8a92446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6ca8780b43448b9" /><Relationship Type="http://schemas.openxmlformats.org/officeDocument/2006/relationships/notesMaster" Target="/ppt/notesMasters/notesMaster1.xml" Id="Rb40f7ed9166d481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765cc0de168411b" /><Relationship Type="http://schemas.openxmlformats.org/officeDocument/2006/relationships/notesMaster" Target="/ppt/notesMasters/notesMaster1.xml" Id="R804c06798f76434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6c3f54c25c34bb6" /><Relationship Type="http://schemas.openxmlformats.org/officeDocument/2006/relationships/notesMaster" Target="/ppt/notesMasters/notesMaster1.xml" Id="Rcbde5fac88d4484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d920d413ede4b47" /><Relationship Type="http://schemas.openxmlformats.org/officeDocument/2006/relationships/notesMaster" Target="/ppt/notesMasters/notesMaster1.xml" Id="Rec4c28a971844bf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998842297d24147" /><Relationship Type="http://schemas.openxmlformats.org/officeDocument/2006/relationships/notesMaster" Target="/ppt/notesMasters/notesMaster1.xml" Id="R2027a1ad09e4456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046254da7f04cc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033cc76f35749e1" /><Relationship Type="http://schemas.openxmlformats.org/officeDocument/2006/relationships/slideLayout" Target="/ppt/slideLayouts/slideLayout1.xml" Id="R9d4c45b68e1047e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d4c45b68e1047e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0951dd34854af6" /><Relationship Type="http://schemas.openxmlformats.org/officeDocument/2006/relationships/image" Target="/ppt/media/image.png" Id="R7d3c357809a74c46" /><Relationship Type="http://schemas.openxmlformats.org/officeDocument/2006/relationships/notesSlide" Target="/ppt/notesSlides/notesSlide1.xml" Id="Ra46f55239358442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b92a110ceb43eb" /><Relationship Type="http://schemas.openxmlformats.org/officeDocument/2006/relationships/notesSlide" Target="/ppt/notesSlides/notesSlide2.xml" Id="R9ae4e07a47fc43c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85f46d6af341c3" /><Relationship Type="http://schemas.openxmlformats.org/officeDocument/2006/relationships/notesSlide" Target="/ppt/notesSlides/notesSlide3.xml" Id="R930a1bf868e141e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3a2362fe9843d3" /><Relationship Type="http://schemas.openxmlformats.org/officeDocument/2006/relationships/notesSlide" Target="/ppt/notesSlides/notesSlide4.xml" Id="Rd9e77bdf9a9f414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8ad01cac9747d4" /><Relationship Type="http://schemas.openxmlformats.org/officeDocument/2006/relationships/notesSlide" Target="/ppt/notesSlides/notesSlide5.xml" Id="R9015ed48ba134a2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3d0f7d6d6d4474" /><Relationship Type="http://schemas.openxmlformats.org/officeDocument/2006/relationships/notesSlide" Target="/ppt/notesSlides/notesSlide6.xml" Id="R4e25c71622d5446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9151de89b14caf" /><Relationship Type="http://schemas.openxmlformats.org/officeDocument/2006/relationships/notesSlide" Target="/ppt/notesSlides/notesSlide7.xml" Id="Re84b3e5e2d4b402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462bda0d4149c5" /><Relationship Type="http://schemas.openxmlformats.org/officeDocument/2006/relationships/notesSlide" Target="/ppt/notesSlides/notesSlide8.xml" Id="R0d7878f0b03e4b3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e039c1dd0041ad" /><Relationship Type="http://schemas.openxmlformats.org/officeDocument/2006/relationships/notesSlide" Target="/ppt/notesSlides/notesSlide9.xml" Id="R8646cbf5179542a0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de520a13f1487e" /><Relationship Type="http://schemas.openxmlformats.org/officeDocument/2006/relationships/notesSlide" Target="/ppt/notesSlides/notesSlide10.xml" Id="Rb20de73f80f5411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53593bebef4dd5" /><Relationship Type="http://schemas.openxmlformats.org/officeDocument/2006/relationships/notesSlide" Target="/ppt/notesSlides/notesSlide11.xml" Id="R5506e665aa5d4f7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6D367D-49A2-4C1B-9712-8C48F8A49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76371C-6426-4C21-9882-7532AF950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C8E6B7-3B72-4560-AE67-1544840D3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Make A Presentation From A Pdf AI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22F1EA-B108-473A-BB4C-661CF1FB7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Turn a scanned field report into a polished investor update in minutes.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D91DD8-DDDE-4AC1-BEB9-A5F690671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D97D7F-BCBF-4175-BFFD-10CAC3A62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02ADF1-8F31-4A90-A8A0-19452DF06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57FC17-F4BA-49E0-99F3-497841069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3c357809a74c46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50402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8F24D7D-D2F1-4E60-BE41-E98DD3A22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FC3BCF-EB0F-4711-A5C9-3CDCADAE7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48B51F-6A82-40A4-AEFC-48074D53F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6BD690-AE30-4D83-8A86-1E8B76B24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56D413-5711-41CD-B384-67370EFDC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make a presentation from a pdf ai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FF0AD2-4988-47EC-95F1-3449154DB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20BFD1-6C8A-46F9-915E-EB3501A96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9530766-3482-49F7-AEDF-CD0837035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Project Snapshot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A96FA3-D4F9-46F8-BC05-0C36D3BDD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Upload the PDF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C112C6-63C8-4857-9E00-6861CA741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D6703B6-1C43-40E9-A618-D77EC05FA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BEC907F-DF56-46F1-92C4-20DFC1F0F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Key Findings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CFB79D-FF9E-4297-9337-2E450B654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Extract key points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7E6B0BF-F8BD-47E9-A73A-0E82D6016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F35D5F7-8EE1-47A9-8268-1F02E3B77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ACD480C-415C-4B18-B95E-54B23EAE1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Next Steps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86B0E2D-94D5-4678-9AB0-000BF0CC2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Choose a layout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29D921A-5D0A-47FD-94C1-5F26F6055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3A3E429-0EA2-4892-9E3F-87B868F18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E7D980F-6787-414A-B5B5-B8069C17E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Q&amp;A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85137DA-6C51-4445-8FD1-62FF3573B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slide text</a:t>
            </a:r>
          </a:p>
        </p:txBody>
      </p:sp>
    </p:spTree>
    <p:extLst>
      <p:ext uri="{BB962C8B-B14F-4D97-AF65-F5344CB8AC3E}">
        <p14:creationId xmlns:p14="http://schemas.microsoft.com/office/powerpoint/2010/main" val="21412752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B7BCB2-8AD5-471A-86F8-AF43158F8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54E750-D7E3-4552-A98E-FDCFE8FF8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485D434-09A3-45DC-A1FB-5C0AB4787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5BFCFC-EB76-46FD-9E18-292D87CCC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4B2543-57EC-40D5-AF52-948273605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Convert a PDF brief into a clear, client-ready deck.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4DA4A6-F53F-46A8-98EE-C7E492CDC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0EB182-D95D-4D66-B2B5-042DB4D7D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3335172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7A0418F-7FC6-45C4-8608-E6BC629CE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3624FC-EBBF-42C7-8508-71FF44CD4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CDFF00-9D22-4127-92FC-30206BA8D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BF810C-620D-4E2E-BE0E-F4135DA31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F0350B-D23B-49C5-8077-A6F82DFF0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make a presentation from a pdf ai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DD7489-F44D-4E7A-9C8C-A91AAFCF2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5A0505-BB46-48D2-B7CD-B5A2C01EE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E51FDE-5585-45C4-957A-096530DF9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4C956A-5E05-4022-98EF-E45C8966B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make a presentation from a pdf ai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92409C-592D-444E-8FA8-14DE85AC6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B5FCAA-B2F3-44A6-BCA4-D7F986A9C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20B8DFE-D204-49D5-A9FF-C57D24AF0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870474-8FA4-418F-B68C-AA386B425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E2D028-48F8-452F-997F-151DDFB36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Convert a PDF brief into a clear, client-…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DAFCED-8930-4DE7-919D-85D0CDA24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F80E9E-322A-499D-AC9E-B44E8EAA4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60C2445-BC5A-4232-AB59-5CC97680C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E464934-B759-42D4-955B-1006A4935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BFB1347-61FE-48D9-AB8D-59F80CDB3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AI Workflows: Export the deck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A110C07-5B60-400A-9B5E-336FAC702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09537278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D420F51-27A4-4F67-AAF1-4DA1FA37E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89415E-CC9E-4B74-8E3D-54BCC0B72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7908AF-57F1-4C94-B323-0BAEF8DFB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8EE9E2-10F9-44E7-9908-A967FA7B1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AABDC3-F9CB-425A-96E0-AA83C6395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AI Workflows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CC05ED-0522-4906-B953-E0DCEE906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AB736B-E515-460D-B61E-7BF94F522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D36905-061E-41C1-BEDD-D19950B45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FE27B05-B99C-4B2D-90E2-917E3936B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Upload the PDF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E5D067-A6A6-4299-B2BC-710816027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0624E3-98C6-41BE-B4A4-0750796DC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72793CF-250F-47DD-9710-B68044151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70F60EB-4748-4893-8489-B13B74DB1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Extract key points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FAE9D80-64C1-40D6-ADE2-D37A79D1D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18893C-5786-42AE-B52E-673400B07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F88F1F9-D74E-4F6D-A9E7-D825C9D34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FA36587-D7AC-4D30-B828-FBF0A22C6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Choose a layout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17C5D85-4782-4B99-8D38-EEDEC2697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49C739F-6C94-473E-BE07-CA962AD41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2AF29E2-8509-4A8D-A9A9-2DE0BA0D9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F87D7B3-16D3-4222-8DAB-83117C41B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Refine slide text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7DE0554-9B55-4A03-A71A-8CF5D4C5A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AC2474F-1B11-465A-9D75-D97336A79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A69F078-6D9D-449D-8C2B-7B0D1B8F0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CC46869-5B7D-4528-94D1-564E48AC7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Export the deck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B44B855-5267-4F2B-9B3D-F8D0071E2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42718447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C9547B7-DE4E-4B33-BC22-B2C181C6A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7D9948-AE68-493D-B805-28153FAAD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BDF2BA-C134-4D0B-96E5-0F7F66299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A4C0E4-2D2F-449C-B78D-88D74B05E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EE3A5C-812C-4DF7-A935-B84D044D4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make a presentation from a pdf ai: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44B22B-511E-4095-9329-F831C2B3D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B07A34-131A-406B-BA47-D337B1B5F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DB39EC-DD95-4531-B08C-5528FAF00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9D342E-0642-4374-BEEC-4CBD40A32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34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Important points are buried in long PDF pages.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FB911A-DCAC-4A8B-98AB-DD591D087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D4FA8C6-EAA9-487F-96B3-D945C2509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Slides take too long to build from scratch.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55FA31-7BD8-4FA3-9BC5-8C1DD4230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190F5F5-7247-4B09-BC63-43003CB1A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40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message feels inconsistent across sections.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2A9C5E3-D252-48E2-B6D5-3C397C631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A964155-B921-4C65-917D-1EB5367F2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A4B62D6-195F-48CD-8A75-1748434A5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EBDD0FD-656A-4672-8821-C5E334FE5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22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main story is clear and easy to follow.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B6E7C1D-06A3-4D05-9F36-1065C0F71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845A2E3-D2B9-4CA7-BCF3-512864060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24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Slides are organized into a clean presentation flow.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6070802-6365-4A2C-93C6-36E7DF273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315DEBD-D65C-4430-A460-4BA655AA3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deck is ready for review and editing.</a:t>
            </a:r>
          </a:p>
        </p:txBody>
      </p:sp>
    </p:spTree>
    <p:extLst>
      <p:ext uri="{BB962C8B-B14F-4D97-AF65-F5344CB8AC3E}">
        <p14:creationId xmlns:p14="http://schemas.microsoft.com/office/powerpoint/2010/main" val="122565088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A68DC95-F44B-4A67-BD0F-036104E4E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63FDF1-ACB0-40C5-8550-9C2345FB1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2E265C-340A-46AD-B9D0-AF63AC59A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F67029-13CE-4BCC-B6E5-68E821DB9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ACB228-36B4-4438-81F7-15C54C1FC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52D2BD-D7DB-47E5-BDBB-578E45C37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CA09E1A-5AB8-4584-B580-7B491753D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3416AB-5EFB-4EE0-B7DC-E0AA268DD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87340A-F5A3-40EF-9341-B5A6A5526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CONSULTANTS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B72A562-C8F9-4FE3-AAAA-3885DF092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to turn dense reports into crisp presentations for clients.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432AD9-94D7-4837-B752-9FC5B33A9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A1D0BB1-FBD5-429E-BD96-43A274EB8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39457C-AD2E-4C4F-B62B-0F3C878DB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983FB3-8156-40F6-837C-1B1F21F92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FOUNDERS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83F4234-22C5-4BD7-945B-924347041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fast way to present a PDF proposal to investors.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3D54414-32B8-446A-AB7D-F3D613E99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21008D8-73C8-43B5-877E-21A8EB70C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462DDCE-CE7E-4A7F-943F-2E9FA122A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ED3EC0E-87BB-4614-AB0E-8B662BA5D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TEACHERS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9645C02-8EC6-4A95-A172-B5A97FE47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to convert lesson handouts into simple classroom slides.</a:t>
            </a:r>
          </a:p>
        </p:txBody>
      </p:sp>
    </p:spTree>
    <p:extLst>
      <p:ext uri="{BB962C8B-B14F-4D97-AF65-F5344CB8AC3E}">
        <p14:creationId xmlns:p14="http://schemas.microsoft.com/office/powerpoint/2010/main" val="2227692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48BE007-7940-42BC-A0E8-80D74F9A6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2D276E-2AB1-46FB-8149-454B4ADCE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F1C009-1AB9-4DEF-AA03-9C2A7854C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8A18AD-8629-4D4E-9EB0-9BB131CE5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6CE352-B629-49B0-B696-5B852062D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2645F0-FC34-4F50-B002-24823BCF5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6E19A5-C382-4C2D-A8DB-32011330C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BF4BC3-27E2-4140-9F88-CE671490C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8DBF35-CDA8-4072-A183-2978FA6A7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D165E03-8716-495B-AE2F-036772B56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6E3FAE-AB48-4892-B5E2-C93CFADF5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Upload the PDF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E5C3CB8-AAEF-4F27-9E92-9222145F2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D30956-4114-4EF3-8E70-7F3F0B920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EA29E43-3103-44CB-BCFB-DB3639E86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2226E6E-C36C-4E4F-86E5-A5A74A7B1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260D540-6E62-4A67-8D37-702593EA1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5F4632-2C2C-4D5E-9BDD-32235E7BE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Extract key points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ECDA8C0-795A-489D-95A0-0CDBFF74D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0D71249-8315-4A68-8123-B328C3B08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E99DD63-F136-49FB-8B18-F9E252872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C604A4F-0117-4F7B-83FC-559435800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117BDCC-8CEA-451C-A186-BCD3B4D20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3438DA9-8AC2-4795-8007-70DB8C004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Choose a layout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8411BC8-F640-4C7E-AEEA-072266D42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1685517-8FEB-4D93-B669-34866C248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A201871-1EBE-4EB0-9034-4D2266E41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88D5422-3302-49BE-9232-CE827B70B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371A579-746D-43CA-B5B6-62C527A9D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1AE7101-9452-4603-B87A-39FED0227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Refine slide text</a:t>
            </a:r>
          </a:p>
        </p:txBody>
      </p:sp>
    </p:spTree>
    <p:extLst>
      <p:ext uri="{BB962C8B-B14F-4D97-AF65-F5344CB8AC3E}">
        <p14:creationId xmlns:p14="http://schemas.microsoft.com/office/powerpoint/2010/main" val="10435727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C8AA3A1-F742-44D1-AA8E-B77A1D2A6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5CBB8F-A422-420F-942F-3747273FB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03696C-2B8D-4215-B480-F5AC9218C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20A259-F114-4908-8030-CBFF34E17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B4DF46-F95F-4DD8-AE5C-D34187DC5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904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make a presentation from a pdf ai: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DA22FA-FE9D-4709-8FD5-0F109254A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E74F5E-20C3-4126-ABC2-5F2A76ED4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9925F6-C34A-4BCE-AB50-01A0C8FC8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PDF brief become a polished presentation for a Monday client meeting?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97B3A6-A50E-4A60-B719-7ADDFC3A5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205377-012B-4C9D-A06C-28E526F6A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8A1E92-21FB-4886-B442-07927EBE1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8BD197-2D6A-49E5-AA35-813AFD5BE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Extract key points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0F33C8-CA33-46C0-8356-458658706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D0642BF-3F32-46EF-85B2-BCC9623A2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D6514C8-20A7-4AA8-82F2-92B19A474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Choose a layout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7F0E370-9975-478B-99C4-23A5D4EBF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52A0543-B0CF-4F37-A04F-69D867DA2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FD434FC-9708-43AF-BBD7-090DC0C7E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Export the deck</a:t>
            </a:r>
          </a:p>
        </p:txBody>
      </p:sp>
    </p:spTree>
    <p:extLst>
      <p:ext uri="{BB962C8B-B14F-4D97-AF65-F5344CB8AC3E}">
        <p14:creationId xmlns:p14="http://schemas.microsoft.com/office/powerpoint/2010/main" val="185707489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57D10F0-6B79-4512-896C-613212783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E69173-CD28-4C2E-B20E-99AA2AE59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629CCC-54AB-434C-B734-3B0740C91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D37FB3-91CA-4702-A2A7-045B7CE88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4C5F81-165B-4441-B360-3570E4BBD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make a presentation from a pdf ai: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425255-B198-43C4-B79C-F62ACA7DE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6D59A2-ABB3-40BC-AE08-BA3908782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E79A2E-3568-426C-BC4C-EF18EDA91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71A1D6-8452-4C00-B579-BC1CF5D45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Upload the PDF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6C0C67-E5C9-4490-9F4F-A0D68B509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020708-D688-408F-8EF0-69AF7CFC1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BBBA30-E50A-4FC5-8D3D-3468F329D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710C20C-5538-420F-AC47-7B3E9BE7B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57C5849-DCEA-446E-9C85-6375508A6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Extract key points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460293A-6FC4-46B9-BDC1-75E83C35B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522EB4-5CBB-42DF-91B4-F7EB39FA5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0F14A23-26D5-43D8-924B-C6BDB3D05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B00227F-227E-4E15-BEEC-C9E39A83C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9B7C4AF-27B1-43AE-8C63-FC09DB5E0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Choose a layout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F8C2E16-50E1-4EDA-A480-60B35B818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1FB8CA9-5202-42C0-87FB-A9BCA00A5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B661BAB-FFB7-43D6-BCFC-8DDF833C4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BB171D7-5009-4403-80AF-095B01CD9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EAE0D10-A581-447F-972E-41AA54785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Export the deck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EEA10BE-D07E-482B-A08D-F702FCC3B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58434468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B14323-FF87-456D-BD4B-B417F5789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7AEC1E-107D-4DE3-AEFB-37D9CFA74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FCF8FEF-7B52-475F-82BA-AE7EA1735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Start with the PDF and shape the story.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319822-5952-4EBD-B953-F5A0CC032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5A9BE4-F266-49E3-9E4B-57054D401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0937EA-B578-4BB5-AF61-D385F214F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DE9E6C-8E7E-4EAB-8143-EF887FA7E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79223353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2026-10-01T22:16:02.9760000Z</dcterms:created>
  <dcterms:modified xsi:type="dcterms:W3CDTF">2026-10-01T22:16:02.9760000Z</dcterms:modified>
</coreProperties>
</file>