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3d1a3c7fd4a74cb4" /><Relationship Type="http://schemas.openxmlformats.org/officeDocument/2006/relationships/extended-properties" Target="/docProps/app.xml" Id="R8fab01a033094969" /><Relationship Type="http://schemas.openxmlformats.org/officeDocument/2006/relationships/officeDocument" Target="/ppt/presentation.xml" Id="R1e0c05042f78479d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bde447b39a874041"/>
  </p:sldMasterIdLst>
  <p:notesMasterIdLst>
    <p:notesMasterId xmlns:r="http://schemas.openxmlformats.org/officeDocument/2006/relationships" r:id="R9d97b463f4f14da6"/>
  </p:notesMasterIdLst>
  <p:sldIdLst>
    <p:sldId xmlns:r="http://schemas.openxmlformats.org/officeDocument/2006/relationships" id="256" r:id="Rfaa01974941a4042"/>
    <p:sldId xmlns:r="http://schemas.openxmlformats.org/officeDocument/2006/relationships" id="257" r:id="R5138af0a66694969"/>
    <p:sldId xmlns:r="http://schemas.openxmlformats.org/officeDocument/2006/relationships" id="258" r:id="R3f38c8e13a994101"/>
    <p:sldId xmlns:r="http://schemas.openxmlformats.org/officeDocument/2006/relationships" id="259" r:id="R0a893ae02d564292"/>
    <p:sldId xmlns:r="http://schemas.openxmlformats.org/officeDocument/2006/relationships" id="260" r:id="R834ee178337b4584"/>
    <p:sldId xmlns:r="http://schemas.openxmlformats.org/officeDocument/2006/relationships" id="261" r:id="Rc577b90a0750477c"/>
    <p:sldId xmlns:r="http://schemas.openxmlformats.org/officeDocument/2006/relationships" id="262" r:id="Rb964c3bedc124dfb"/>
    <p:sldId xmlns:r="http://schemas.openxmlformats.org/officeDocument/2006/relationships" id="263" r:id="R2b1f411bb1f74776"/>
    <p:sldId xmlns:r="http://schemas.openxmlformats.org/officeDocument/2006/relationships" id="264" r:id="R26484417d4a84245"/>
    <p:sldId xmlns:r="http://schemas.openxmlformats.org/officeDocument/2006/relationships" id="265" r:id="Rc98b4ace40fb4d26"/>
    <p:sldId xmlns:r="http://schemas.openxmlformats.org/officeDocument/2006/relationships" id="266" r:id="R925c9a633e954329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d6dd1ba1c91e4028" /><Relationship Type="http://schemas.openxmlformats.org/officeDocument/2006/relationships/slideMaster" Target="/ppt/slideMasters/slideMaster1.xml" Id="Rbde447b39a874041" /><Relationship Type="http://schemas.openxmlformats.org/officeDocument/2006/relationships/notesMaster" Target="/ppt/notesMasters/notesMaster1.xml" Id="R9d97b463f4f14da6" /><Relationship Type="http://schemas.openxmlformats.org/officeDocument/2006/relationships/presProps" Target="/ppt/presProps.xml" Id="R58f5c4b9a79f4d42" /><Relationship Type="http://schemas.openxmlformats.org/officeDocument/2006/relationships/tableStyles" Target="/ppt/tableStyles.xml" Id="R101ecb4b05bf4749" /><Relationship Type="http://schemas.openxmlformats.org/officeDocument/2006/relationships/slide" Target="/ppt/slides/slide1.xml" Id="Rfaa01974941a4042" /><Relationship Type="http://schemas.openxmlformats.org/officeDocument/2006/relationships/slide" Target="/ppt/slides/slide2.xml" Id="R5138af0a66694969" /><Relationship Type="http://schemas.openxmlformats.org/officeDocument/2006/relationships/slide" Target="/ppt/slides/slide3.xml" Id="R3f38c8e13a994101" /><Relationship Type="http://schemas.openxmlformats.org/officeDocument/2006/relationships/slide" Target="/ppt/slides/slide4.xml" Id="R0a893ae02d564292" /><Relationship Type="http://schemas.openxmlformats.org/officeDocument/2006/relationships/slide" Target="/ppt/slides/slide5.xml" Id="R834ee178337b4584" /><Relationship Type="http://schemas.openxmlformats.org/officeDocument/2006/relationships/slide" Target="/ppt/slides/slide6.xml" Id="Rc577b90a0750477c" /><Relationship Type="http://schemas.openxmlformats.org/officeDocument/2006/relationships/slide" Target="/ppt/slides/slide7.xml" Id="Rb964c3bedc124dfb" /><Relationship Type="http://schemas.openxmlformats.org/officeDocument/2006/relationships/slide" Target="/ppt/slides/slide8.xml" Id="R2b1f411bb1f74776" /><Relationship Type="http://schemas.openxmlformats.org/officeDocument/2006/relationships/slide" Target="/ppt/slides/slide9.xml" Id="R26484417d4a84245" /><Relationship Type="http://schemas.openxmlformats.org/officeDocument/2006/relationships/slide" Target="/ppt/slides/slide10.xml" Id="Rc98b4ace40fb4d26" /><Relationship Type="http://schemas.openxmlformats.org/officeDocument/2006/relationships/slide" Target="/ppt/slides/slide11.xml" Id="R925c9a633e954329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3c9127150af94d25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29250d749e9e414c" /><Relationship Type="http://schemas.openxmlformats.org/officeDocument/2006/relationships/notesMaster" Target="/ppt/notesMasters/notesMaster1.xml" Id="Rcbf48a9ff0c442d2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efe5699d44864782" /><Relationship Type="http://schemas.openxmlformats.org/officeDocument/2006/relationships/notesMaster" Target="/ppt/notesMasters/notesMaster1.xml" Id="R113daf948c694af0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7c61eb5a9ba04715" /><Relationship Type="http://schemas.openxmlformats.org/officeDocument/2006/relationships/notesMaster" Target="/ppt/notesMasters/notesMaster1.xml" Id="Re34dbe9a9d084919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ed0f8de2566d452a" /><Relationship Type="http://schemas.openxmlformats.org/officeDocument/2006/relationships/notesMaster" Target="/ppt/notesMasters/notesMaster1.xml" Id="Rea66b9d55bc44fea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f9f656df90f84507" /><Relationship Type="http://schemas.openxmlformats.org/officeDocument/2006/relationships/notesMaster" Target="/ppt/notesMasters/notesMaster1.xml" Id="R85399b03866d41fe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1aa4f13498ab4784" /><Relationship Type="http://schemas.openxmlformats.org/officeDocument/2006/relationships/notesMaster" Target="/ppt/notesMasters/notesMaster1.xml" Id="R886d5cfee2624fd3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ba549bd8acb04c01" /><Relationship Type="http://schemas.openxmlformats.org/officeDocument/2006/relationships/notesMaster" Target="/ppt/notesMasters/notesMaster1.xml" Id="Rf254673bf65e46bc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ad744e78e48b4266" /><Relationship Type="http://schemas.openxmlformats.org/officeDocument/2006/relationships/notesMaster" Target="/ppt/notesMasters/notesMaster1.xml" Id="Re54b651724d849a7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26ea9fa73364406a" /><Relationship Type="http://schemas.openxmlformats.org/officeDocument/2006/relationships/notesMaster" Target="/ppt/notesMasters/notesMaster1.xml" Id="R45ad756f2edb47d7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53ea5da3c55b4167" /><Relationship Type="http://schemas.openxmlformats.org/officeDocument/2006/relationships/notesMaster" Target="/ppt/notesMasters/notesMaster1.xml" Id="Rb36fa547b23c4b7c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e5bd05f1db624106" /><Relationship Type="http://schemas.openxmlformats.org/officeDocument/2006/relationships/notesMaster" Target="/ppt/notesMasters/notesMaster1.xml" Id="R130b9eec677c4f8e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d1193124f13749ba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321f6c98cd34424f" /><Relationship Type="http://schemas.openxmlformats.org/officeDocument/2006/relationships/slideLayout" Target="/ppt/slideLayouts/slideLayout1.xml" Id="Racb91ebe3c084625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acb91ebe3c084625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3f0c837652b452d" /><Relationship Type="http://schemas.openxmlformats.org/officeDocument/2006/relationships/image" Target="/ppt/media/image.png" Id="R26d3b3b043744a6a" /><Relationship Type="http://schemas.openxmlformats.org/officeDocument/2006/relationships/notesSlide" Target="/ppt/notesSlides/notesSlide1.xml" Id="R1cd18202cc03460f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cc6dd8a84e24be4" /><Relationship Type="http://schemas.openxmlformats.org/officeDocument/2006/relationships/notesSlide" Target="/ppt/notesSlides/notesSlide2.xml" Id="R70045df0c236410c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25f97d214d04a96" /><Relationship Type="http://schemas.openxmlformats.org/officeDocument/2006/relationships/notesSlide" Target="/ppt/notesSlides/notesSlide3.xml" Id="R09c5aedb02314426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86c6b2768994ef2" /><Relationship Type="http://schemas.openxmlformats.org/officeDocument/2006/relationships/notesSlide" Target="/ppt/notesSlides/notesSlide4.xml" Id="Rb1a68efd34de4730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d2cfb09b7564374" /><Relationship Type="http://schemas.openxmlformats.org/officeDocument/2006/relationships/notesSlide" Target="/ppt/notesSlides/notesSlide5.xml" Id="R18df091ae8254e3c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b077d432acd413d" /><Relationship Type="http://schemas.openxmlformats.org/officeDocument/2006/relationships/notesSlide" Target="/ppt/notesSlides/notesSlide6.xml" Id="Rc56785c894074c8c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5a29ba7604746a3" /><Relationship Type="http://schemas.openxmlformats.org/officeDocument/2006/relationships/notesSlide" Target="/ppt/notesSlides/notesSlide7.xml" Id="R5d0ca5b1d59047b5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8debfba0c89479c" /><Relationship Type="http://schemas.openxmlformats.org/officeDocument/2006/relationships/notesSlide" Target="/ppt/notesSlides/notesSlide8.xml" Id="R3b8dd7d322de4889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130f20135334171" /><Relationship Type="http://schemas.openxmlformats.org/officeDocument/2006/relationships/notesSlide" Target="/ppt/notesSlides/notesSlide9.xml" Id="R1046d977c70d43e4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a3f7bc27cd64e5f" /><Relationship Type="http://schemas.openxmlformats.org/officeDocument/2006/relationships/notesSlide" Target="/ppt/notesSlides/notesSlide10.xml" Id="Rd4b4890065c7494d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415b56fabff40ed" /><Relationship Type="http://schemas.openxmlformats.org/officeDocument/2006/relationships/notesSlide" Target="/ppt/notesSlides/notesSlide11.xml" Id="R1558792116ec4903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5251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7D4883D-67B5-487C-943A-4816D52AA9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7DEC32B-959D-4228-97DB-3AEFC5A791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DE6DABC-9638-4CC5-9AE5-8E6F1C1764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Make A Short Video Presentation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6A38C08-7305-433A-95A2-28159E2F0A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A small bakery team turns a new pastry launch into a 45-second story for local customers.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A50CC8D-8781-45FE-909C-C52024AE4C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B6B2527-E015-4C60-81D2-9C8480A2C8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6817699-1DD2-40E0-930C-D9B27C4D03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7101418-E3B9-43EA-B59E-E0428AE354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LIME STUDIO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6d3b3b043744a6a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4593485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AFF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D8EE84A-B26D-4A06-BC81-BD98BF96D8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467B0F0-FF69-4168-9D13-3291311689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A4AFDB4-F51B-4085-A907-2B9D2D8F16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DE297B8-38C5-4174-9497-31334AC893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91FB4AA-AE05-408B-A9F2-AE5789AA8E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make a short video presentation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B390B7F-6426-4EFF-956E-948BECF9E9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AA52B61-C185-4447-AABC-EB383BC738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DEFDEA5-93B7-44A6-81EB-D808023F6D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Goal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DCF1D5F-AFFA-47D5-9761-AEE97B7B31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Pick one clear message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EF7493A-1FE4-4279-8CE0-EEA153324C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2FBCB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B4A2008-CB5C-4D2A-B2D2-4349A1947C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EACBBC0-6C1F-4C95-9BBC-AD76E10963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AB72359-982D-4646-B324-8FA345A3D5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Write a tight script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37CF9BA-53D2-44B5-BBAB-EB9CB8F247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3744CC8-7D0D-40BE-B405-55437E5705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D844528-BEB9-4221-8DF9-E1C382EDB4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Edit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D995177-670E-4F67-B9EE-00319BB45B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Gather simple visuals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8FF590C-9A8B-4FEB-9420-3D060843F6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2FBCB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6A19E39-DE10-4FEE-8358-5D8FBEC7CB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3930618-B98B-47F3-8431-1BAFEE57AB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Share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6DD8930-4D5F-407A-961F-F6DC98FEE9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Add captions and music</a:t>
            </a:r>
          </a:p>
        </p:txBody>
      </p:sp>
    </p:spTree>
    <p:extLst>
      <p:ext uri="{BB962C8B-B14F-4D97-AF65-F5344CB8AC3E}">
        <p14:creationId xmlns:p14="http://schemas.microsoft.com/office/powerpoint/2010/main" val="2027570721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68D39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7B15862-4B09-45A6-82CA-513BC00A35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181068B-BD0A-4A8D-8A88-1E625602C9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10FC04E-6A89-46DA-8F6E-4EFA7E73D5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23B6644-40C0-4C17-8B87-02EB107C68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5D25535-F2BF-444A-B30D-F02AB2E7F4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Show the launch in a quick, friendly video story.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401770F-B3ED-492F-9FF7-C74338978D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FDDEFF0-1B60-4F26-8653-B41A2712C4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1866993403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AFF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158D716-2B7F-4DE3-9632-D9F450ED11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E2A1BEC-16AB-4996-9AA8-6A3EB2EF7E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55DFE70-59AB-4919-8379-15717E34DE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0EFA084-756A-4BF3-B706-9703030452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A3372C2-10CE-4625-A418-43E9725DF1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Three lenses on make a short video presentation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981CBA8-F1CE-40C9-B7D5-DC9BE98D56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F8E9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13173CE-698E-418B-9AE9-40B66DDFCC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73C1A00-2DCD-4141-8BD8-7D02AAA5AE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AEEED3A-FAC5-4F88-A720-BDDE9564EB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make a short video presentation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6CE80E4-C283-41FC-800A-A66FB97674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0DE3FF5-D85D-4F39-A17B-DCEDD7C0A8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C5AD4FB-C16E-4711-9FF4-6818C1B8A3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1F7287A-411B-4757-B025-E61EEA78FC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34CD4C1-7C9F-4AB8-AD60-AF253E578F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Show the launch in a quick, friendly vide…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383B1B0-134A-409D-A77E-5A97B01CF4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66246EF-040A-47F9-A2BB-4612F56004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F8E9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09F369E-B82B-4413-AA3E-5753E331DA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3152EFA-AE2D-4ECE-922A-5680CC150D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00C3502-8870-4E19-BBA1-17FC42ACF1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Marketing: Review and export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6E139BC-D99F-4519-8729-0D458F85A4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1626640366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53F622BA-B89B-4B97-BFC2-F7F33520B9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85AB72C-6369-477C-B765-9322E5A26E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2A9CC07-7030-499C-B167-3C8F09EE98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64D2F6C-D2E1-4CCD-A2BD-22AE813638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81E896F-0C77-4859-9F06-6E91A990DD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 five-stage Marketing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85FEB5D-5107-493D-BC4B-A795D9B317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D47047E-04F9-4EBC-AC4E-D38A6E5B88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19C9515-AC25-4AAD-94FE-D6298E7A3F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770273E-C2D5-47AB-9853-7A750D2959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Pick one clear message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DF58517-7429-46B7-9513-840CC743A6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588DBDE-0FD1-4DE0-B1AF-D133B6A4CC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789942A-B651-419F-82AF-11CCF2B203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4304E95-2E61-4A3B-84B4-3F00449871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Write a tight script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E342C35-57FD-426E-8CD6-77ED84BBC2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CBA4E6D-CA1B-49B5-90B8-7332F87413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13BF644-8386-426D-A941-4968DD9E69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B237E38-C3CF-441A-BA2D-91BFC939E3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Gather simple visuals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D13E91E-8BD6-4738-9B68-75A7196357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432D919-35E6-474A-B61B-7ECD4A8B3C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CD58BCB-6793-4599-98DB-CF24F09D2A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0B53EC4-23D3-49E9-8ED8-75E44B708C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Add captions and music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917268A0-7236-4D3B-B377-2013AB3F01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87D3FEDB-9C12-4A8D-B1E4-24AA871F00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8047769D-3410-4A68-A179-F75CA66CEF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106247FD-5CD9-45C1-8F01-53D4E95343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Review and export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EAE8CA14-26DD-47EA-A2D7-33190A1BDD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688671565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AFF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7FDE9D15-D02A-4925-BCCC-7FC107121C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A201E82-2091-41F0-8346-10919C6DA7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F458595-2DE4-4EB0-8144-9E85897E87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8D8AC26-EC14-4202-BE75-61FB042A64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0366AF8-BAC4-4F84-BE3D-C17CC0D084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make a short video presentation: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D67050C-4F71-4449-9E6C-B8D024289F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417364A-75BC-43E8-B93F-569B8CE05B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262EF9E-BA22-456C-B8BF-A1A6742BFE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E0824DE-2095-4ABC-8D9F-62C106333D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The launch message feels too broad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F9174E0-2148-4369-90B5-BD7064C179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E19700E-771C-4618-8F57-9A21DDCDDB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The team has scattered photos and notes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4F790ED-7C58-42A7-8C4B-03E74F14BA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B649E4C-3561-45E5-8302-C247F6767F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No clear flow for the final cut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9FDF26A-E894-4883-839C-7BA54C0BB0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882FCBE-44CE-47A2-8429-45FE1F4F8F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0735ECC-070C-4A99-BE4E-5CC68178BF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5F253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B9A2E49-2B4D-4E44-8C75-2C6F43BDD9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story has one focused takeaway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2D7D7B0-B463-421F-9228-BA85281114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5F253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95F960B-C57D-470F-969D-6B12397680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Visuals follow a simple sequence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CB619FC-083A-48E6-A4D7-ECFFDDD960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5F253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2A4D740-1A3E-4704-B28D-35A52A6844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059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final video feels polished and easy to share</a:t>
            </a:r>
          </a:p>
        </p:txBody>
      </p:sp>
    </p:spTree>
    <p:extLst>
      <p:ext uri="{BB962C8B-B14F-4D97-AF65-F5344CB8AC3E}">
        <p14:creationId xmlns:p14="http://schemas.microsoft.com/office/powerpoint/2010/main" val="1509113119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8795AA2-4B5B-4B4C-BB41-199A905507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4C73680-8A83-4511-B9FC-552A832977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BF7D889-9831-4A03-9C41-69B253D4E3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6116E4C-872B-42F1-B990-C631805784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777854C-E34B-4D3E-9AD2-DE076727A1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14A242E-2A04-47DA-A378-0DC602FD5B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254A8F4-5764-4C8C-9E35-A27A895A77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5A25D47-BE11-4ADD-A516-0512DCA51D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4E97682-B316-4993-9FAD-BD1A106B99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CAFE OWNER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E162F7B-1098-45C9-BA16-66563DF939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Wants a simple way to promote a new menu item without a long production process.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75D51B5-6982-41DE-85F2-FFE991A967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B77FE2D-CBBB-4B61-BB79-EE325F665E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DD8E870-502E-4DD6-93A6-E91614EDFD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04F1F2C-1D15-42AB-AB80-625175C61E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MARKETING LEAD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D4B1E17-E448-4D60-8F2A-ADB958D271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 clear structure for turning a product update into a short, engaging video.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D140217-5533-47C0-AC73-1B83335480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3291EFD-DC9D-4458-BB88-5C749FF330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F7AB305-A342-4BAE-914A-D703A52CDD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CFBC76A-C3AC-4B92-8144-D700713BF6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CONTENT CREATOR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5F35029-9AE1-4909-B22C-55FFED2670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 ready outline for filming, editing, and posting a brief presentation clip.</a:t>
            </a:r>
          </a:p>
        </p:txBody>
      </p:sp>
    </p:spTree>
    <p:extLst>
      <p:ext uri="{BB962C8B-B14F-4D97-AF65-F5344CB8AC3E}">
        <p14:creationId xmlns:p14="http://schemas.microsoft.com/office/powerpoint/2010/main" val="1131173990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15251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67BE932F-0DEB-45E1-934C-C9833DCA35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F8FBD72-1190-4EAA-B9D9-F9617E0F00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BAD79B6-808F-4867-9AB0-93AA15D034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F9815F0-9D34-4B59-AE5A-46B8FB7EF1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9548353-564C-4CD7-9A5B-50873B9300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D9D089C-5658-416A-8222-9686E92715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BC97544-9EF1-45A0-A52F-39E5718CC8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46FB50B-A40C-41D9-B12C-FC1DBD50EC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A5D7048-9038-4FF2-94A5-B2330604CA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88DA894-39A2-4EBD-96A7-A1BD7E354F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4F81B66-E759-41D8-BEDC-A8F8718A48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8368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Pick one clear message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47CA1AF-3659-4221-B9FB-1758A152CE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73947A5-D9CD-4BFF-911C-6AB14EA922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5E9B488-CE58-4063-A9F0-FE4F287B8A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2FBCB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89972A0-A62A-4929-A991-FE3B2EA382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D2E4CB0-2BB4-4569-A941-849BE1F306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1142D47-7F81-4993-9A2A-58EEB2736E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Write a tight script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3861D6E-10A4-4B5D-9FBB-6439A80154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EF3691B-C01D-46C7-A733-510D64EE54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CFB1667-8661-4253-9E52-1C7F51470D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E6ADCEF-7DAA-4AD9-BE6A-385B0FFAFA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6204E5D-DB48-48B5-A5E8-644D86AEB9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96030462-E8FD-41DC-B9C7-B90B3CF201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Gather simple visuals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77F99883-D456-4E2B-A657-F1ABB45CDC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C8069949-F320-4FAF-88FB-D24752E157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50F213DD-D2C1-46BD-A5D9-9DDE479E0A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2FBCB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E8B409EE-2121-4C86-8C65-64E0445F4E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179F53DF-BC9E-49CF-9B9F-AE1D0BF865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D8F1997B-B15E-4F21-BD3D-1B5949F30D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7121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Add captions and music</a:t>
            </a:r>
          </a:p>
        </p:txBody>
      </p:sp>
    </p:spTree>
    <p:extLst>
      <p:ext uri="{BB962C8B-B14F-4D97-AF65-F5344CB8AC3E}">
        <p14:creationId xmlns:p14="http://schemas.microsoft.com/office/powerpoint/2010/main" val="269643284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AFF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F04D710-231A-4FD1-82D4-FA8A756685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73AC22B-9926-474A-BCE0-A18037A99F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61347F8-ACE5-4532-AACD-F65A9D5B42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984EE34-4411-4750-92F1-68711116BC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BFB3B6A-A060-493E-9302-5A76955522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make a short video presentation: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460D3DA-6B2A-48A7-BD01-C9553EF7DB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15561A9-B04F-44BF-8CF5-DEA226742A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5CD2C35-0186-4178-9635-759039A763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167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the bakery turn a new pastry launch into a short video that feels clear and inviting?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207E581-1AAF-4911-8E0D-66B3F8D7A3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350E473-6A02-4578-A5FF-CA90CF5980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58C0671-1FCC-46DD-89A9-FEDEDC71FF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C62BF33-3AF3-41E3-A92D-62127024A2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Write a tight script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4B5E006-BDFC-4C6A-8764-6EA9A6C471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78D4045-DCBE-459D-833E-FB6188AFBE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45382EF-ED3D-43FF-AC29-EF2B4BFC96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Gather simple visuals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9D99082-C3A2-442F-BA89-C63114E6FA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F30FA42-BD35-43B1-BFD9-19C2E58877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CFE55AD-7602-41C7-99BA-E966FDED83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Review and export</a:t>
            </a:r>
          </a:p>
        </p:txBody>
      </p:sp>
    </p:spTree>
    <p:extLst>
      <p:ext uri="{BB962C8B-B14F-4D97-AF65-F5344CB8AC3E}">
        <p14:creationId xmlns:p14="http://schemas.microsoft.com/office/powerpoint/2010/main" val="1194872871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CDAF85DD-99F8-4687-8EC8-9DA37FA738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03AA425-617D-4559-9DF0-7ABA50FBB2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E6B8E1D-439E-4878-8279-AD7D307B05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8C3F793-6738-4629-A56D-DBCAD63873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1602CC7-DC0B-4C40-ACEB-F439D1C900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make a short video presentation: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0601C13-D575-4AB8-8FF1-C954AAC041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DAE592A-48F5-421C-95AA-558445CE88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1DD8BFB-51FE-443E-A8B0-8537EF5F82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BE6F7A9-629E-4769-ACA9-6B37CC4113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Pick one clear message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FC5A55E-F8E5-4859-A781-269087E759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F197FBD-7F25-4574-ACB3-C0DB172296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0C5DF21-F390-4FAA-ABB5-031A37A91A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12274BE-4D68-45A2-A4D4-2D08950F32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B3B371A-F683-40AD-9272-104F4E5E9B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Write a tight script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7F05F2E-7B64-4975-BA2B-9AF07601B2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F912C5B-0B38-4470-BD87-285ADCB01E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CC05CAF-0810-44F7-B573-B3A5DBCEDF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772ED3F-9CF2-4FE0-AB89-54E9775B5B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20B1D33-B17A-49C1-8940-DC19F97054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Gather simple visuals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590759D-E934-4D11-A89D-E6540AF5E2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A490BB6-6B20-429D-8472-38E6066E6E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EDAA8327-2914-4547-9930-E498D44FBB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B8CE745C-C0D2-4EBD-BECA-5A63C8E17D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EF475184-2A12-40D6-923D-AFDB8225D2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Review and export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C5F8B4B8-657A-44F4-AD4A-11B10CE779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1430206467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15251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64D9FDD-C186-4623-AFDF-BF46F29EFD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52B4EE1-2643-4CA1-91CA-A076B1057B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35B827B-33C5-4D69-A48F-415530518B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A simple story makes the launch easy to watch.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C98F9EA-AB91-46E3-AD4B-D838314BCF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5AA2CEC-28ED-4D13-9675-04410CE89C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0085442-A3BC-4E41-87B8-25AACE3318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EFCE5DD-4FBA-4CEC-9EA1-AE1D08E326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1782188783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2026-10-01T21:34:37.9950000Z</dcterms:created>
  <dcterms:modified xsi:type="dcterms:W3CDTF">2026-10-01T21:34:37.9950000Z</dcterms:modified>
</coreProperties>
</file>