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1d8a0a43d6419c" /><Relationship Type="http://schemas.openxmlformats.org/officeDocument/2006/relationships/extended-properties" Target="/docProps/app.xml" Id="R58655ca29c084304" /><Relationship Type="http://schemas.openxmlformats.org/officeDocument/2006/relationships/officeDocument" Target="/ppt/presentation.xml" Id="Rba84ee507aaa4e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9b16aadd4c742b9"/>
  </p:sldMasterIdLst>
  <p:notesMasterIdLst>
    <p:notesMasterId xmlns:r="http://schemas.openxmlformats.org/officeDocument/2006/relationships" r:id="R96030101afb84f57"/>
  </p:notesMasterIdLst>
  <p:sldIdLst>
    <p:sldId xmlns:r="http://schemas.openxmlformats.org/officeDocument/2006/relationships" id="256" r:id="Rafe8c9289bb64f66"/>
    <p:sldId xmlns:r="http://schemas.openxmlformats.org/officeDocument/2006/relationships" id="257" r:id="R08609c4e62894957"/>
    <p:sldId xmlns:r="http://schemas.openxmlformats.org/officeDocument/2006/relationships" id="258" r:id="Rbdfb9b6ef1e9453c"/>
    <p:sldId xmlns:r="http://schemas.openxmlformats.org/officeDocument/2006/relationships" id="259" r:id="R8ac4fae8d1994dbf"/>
    <p:sldId xmlns:r="http://schemas.openxmlformats.org/officeDocument/2006/relationships" id="260" r:id="R876c7b0eeb3d4361"/>
    <p:sldId xmlns:r="http://schemas.openxmlformats.org/officeDocument/2006/relationships" id="261" r:id="R735843e283984a2d"/>
    <p:sldId xmlns:r="http://schemas.openxmlformats.org/officeDocument/2006/relationships" id="262" r:id="Rb75b71e985584c91"/>
    <p:sldId xmlns:r="http://schemas.openxmlformats.org/officeDocument/2006/relationships" id="263" r:id="Rfe037f61aa394fe0"/>
    <p:sldId xmlns:r="http://schemas.openxmlformats.org/officeDocument/2006/relationships" id="264" r:id="R1a97ad3e980146a4"/>
    <p:sldId xmlns:r="http://schemas.openxmlformats.org/officeDocument/2006/relationships" id="265" r:id="R587f0225b31b415d"/>
    <p:sldId xmlns:r="http://schemas.openxmlformats.org/officeDocument/2006/relationships" id="266" r:id="R3adae5b11484438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6a7e2b9f1f4db3" /><Relationship Type="http://schemas.openxmlformats.org/officeDocument/2006/relationships/slideMaster" Target="/ppt/slideMasters/slideMaster1.xml" Id="Rb9b16aadd4c742b9" /><Relationship Type="http://schemas.openxmlformats.org/officeDocument/2006/relationships/notesMaster" Target="/ppt/notesMasters/notesMaster1.xml" Id="R96030101afb84f57" /><Relationship Type="http://schemas.openxmlformats.org/officeDocument/2006/relationships/presProps" Target="/ppt/presProps.xml" Id="R30a9815e4272421a" /><Relationship Type="http://schemas.openxmlformats.org/officeDocument/2006/relationships/tableStyles" Target="/ppt/tableStyles.xml" Id="R6f0fc3bcd3a74926" /><Relationship Type="http://schemas.openxmlformats.org/officeDocument/2006/relationships/slide" Target="/ppt/slides/slide1.xml" Id="Rafe8c9289bb64f66" /><Relationship Type="http://schemas.openxmlformats.org/officeDocument/2006/relationships/slide" Target="/ppt/slides/slide2.xml" Id="R08609c4e62894957" /><Relationship Type="http://schemas.openxmlformats.org/officeDocument/2006/relationships/slide" Target="/ppt/slides/slide3.xml" Id="Rbdfb9b6ef1e9453c" /><Relationship Type="http://schemas.openxmlformats.org/officeDocument/2006/relationships/slide" Target="/ppt/slides/slide4.xml" Id="R8ac4fae8d1994dbf" /><Relationship Type="http://schemas.openxmlformats.org/officeDocument/2006/relationships/slide" Target="/ppt/slides/slide5.xml" Id="R876c7b0eeb3d4361" /><Relationship Type="http://schemas.openxmlformats.org/officeDocument/2006/relationships/slide" Target="/ppt/slides/slide6.xml" Id="R735843e283984a2d" /><Relationship Type="http://schemas.openxmlformats.org/officeDocument/2006/relationships/slide" Target="/ppt/slides/slide7.xml" Id="Rb75b71e985584c91" /><Relationship Type="http://schemas.openxmlformats.org/officeDocument/2006/relationships/slide" Target="/ppt/slides/slide8.xml" Id="Rfe037f61aa394fe0" /><Relationship Type="http://schemas.openxmlformats.org/officeDocument/2006/relationships/slide" Target="/ppt/slides/slide9.xml" Id="R1a97ad3e980146a4" /><Relationship Type="http://schemas.openxmlformats.org/officeDocument/2006/relationships/slide" Target="/ppt/slides/slide10.xml" Id="R587f0225b31b415d" /><Relationship Type="http://schemas.openxmlformats.org/officeDocument/2006/relationships/slide" Target="/ppt/slides/slide11.xml" Id="R3adae5b1148443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9939f42b9449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40c48fc9814f88" /><Relationship Type="http://schemas.openxmlformats.org/officeDocument/2006/relationships/notesMaster" Target="/ppt/notesMasters/notesMaster1.xml" Id="R5722859897cb47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e1ea5999b54823" /><Relationship Type="http://schemas.openxmlformats.org/officeDocument/2006/relationships/notesMaster" Target="/ppt/notesMasters/notesMaster1.xml" Id="R670038833fcf44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297091f8104d88" /><Relationship Type="http://schemas.openxmlformats.org/officeDocument/2006/relationships/notesMaster" Target="/ppt/notesMasters/notesMaster1.xml" Id="Ra39a8727eb8f478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8224f57a8f48ce" /><Relationship Type="http://schemas.openxmlformats.org/officeDocument/2006/relationships/notesMaster" Target="/ppt/notesMasters/notesMaster1.xml" Id="R50fa2bd8f5f34b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4ee819cf58454c" /><Relationship Type="http://schemas.openxmlformats.org/officeDocument/2006/relationships/notesMaster" Target="/ppt/notesMasters/notesMaster1.xml" Id="R00474464e40e49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06f654bc7e4ced" /><Relationship Type="http://schemas.openxmlformats.org/officeDocument/2006/relationships/notesMaster" Target="/ppt/notesMasters/notesMaster1.xml" Id="R26168f32258e4a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3b149429224db3" /><Relationship Type="http://schemas.openxmlformats.org/officeDocument/2006/relationships/notesMaster" Target="/ppt/notesMasters/notesMaster1.xml" Id="R5be86402fd104a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31a3c1a1fb46b1" /><Relationship Type="http://schemas.openxmlformats.org/officeDocument/2006/relationships/notesMaster" Target="/ppt/notesMasters/notesMaster1.xml" Id="R37548ae3a5cd47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fdec62fa844465" /><Relationship Type="http://schemas.openxmlformats.org/officeDocument/2006/relationships/notesMaster" Target="/ppt/notesMasters/notesMaster1.xml" Id="R13041e32081740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427394be584adc" /><Relationship Type="http://schemas.openxmlformats.org/officeDocument/2006/relationships/notesMaster" Target="/ppt/notesMasters/notesMaster1.xml" Id="Rb61fed53540b4f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d20add1a0f40b7" /><Relationship Type="http://schemas.openxmlformats.org/officeDocument/2006/relationships/notesMaster" Target="/ppt/notesMasters/notesMaster1.xml" Id="R35f01d3b961444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1fdc39667e45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dc25c825e9430f" /><Relationship Type="http://schemas.openxmlformats.org/officeDocument/2006/relationships/slideLayout" Target="/ppt/slideLayouts/slideLayout1.xml" Id="R646cf5aa91be40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6cf5aa91be40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acec8430c1421d" /><Relationship Type="http://schemas.openxmlformats.org/officeDocument/2006/relationships/image" Target="/ppt/media/image.png" Id="R7a963b8cd1ce473a" /><Relationship Type="http://schemas.openxmlformats.org/officeDocument/2006/relationships/notesSlide" Target="/ppt/notesSlides/notesSlide1.xml" Id="R1f59a5fae8c14a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19a17172774150" /><Relationship Type="http://schemas.openxmlformats.org/officeDocument/2006/relationships/notesSlide" Target="/ppt/notesSlides/notesSlide2.xml" Id="R86644986c2a34b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a48c3d90634c88" /><Relationship Type="http://schemas.openxmlformats.org/officeDocument/2006/relationships/notesSlide" Target="/ppt/notesSlides/notesSlide3.xml" Id="R11a31b9209fb4d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a486083d94de7" /><Relationship Type="http://schemas.openxmlformats.org/officeDocument/2006/relationships/notesSlide" Target="/ppt/notesSlides/notesSlide4.xml" Id="Rf1cd1703dedb47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acd51e8254b97" /><Relationship Type="http://schemas.openxmlformats.org/officeDocument/2006/relationships/notesSlide" Target="/ppt/notesSlides/notesSlide5.xml" Id="Rc8bf07df1ccc4d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7e8df2b1c4df4" /><Relationship Type="http://schemas.openxmlformats.org/officeDocument/2006/relationships/notesSlide" Target="/ppt/notesSlides/notesSlide6.xml" Id="R04da1bcd927042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9093b552e413d" /><Relationship Type="http://schemas.openxmlformats.org/officeDocument/2006/relationships/notesSlide" Target="/ppt/notesSlides/notesSlide7.xml" Id="Rc43097ad27754f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014660f524b7a" /><Relationship Type="http://schemas.openxmlformats.org/officeDocument/2006/relationships/notesSlide" Target="/ppt/notesSlides/notesSlide8.xml" Id="R809cbb3eac0b45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75cee0725476e" /><Relationship Type="http://schemas.openxmlformats.org/officeDocument/2006/relationships/notesSlide" Target="/ppt/notesSlides/notesSlide9.xml" Id="R19ffba0bb5444cd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329a99f9bf41e6" /><Relationship Type="http://schemas.openxmlformats.org/officeDocument/2006/relationships/notesSlide" Target="/ppt/notesSlides/notesSlide10.xml" Id="R6b9f98cf3be0476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1e20f6e8a4d14" /><Relationship Type="http://schemas.openxmlformats.org/officeDocument/2006/relationships/notesSlide" Target="/ppt/notesSlides/notesSlide11.xml" Id="Rfe97bf7326bd4e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59FB69-8DC0-4A7C-ABFB-B6591843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A0EA1-F9E0-4566-99E4-0DF2D960D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D8B600-ACBC-4EAA-AEBD-7412BA45D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Photo Presentation With Music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6ECE90-28B6-430B-A09C-22489125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Mia turns a year of travel photos into a warm birthday slideshow with a matching song.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2F2ED4-9F01-40C4-AC47-E6ED2DA65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B52031-7B4B-4E61-8275-B9E06615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E6810-748A-449A-81F8-B3785185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2384D-DF01-4395-B89A-773F15B7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963b8cd1ce473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007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E3CB18-E722-4BF8-8AD3-ADDA1C653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4350C0-2BE5-4CA5-BA53-BE2D9F45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D0E39F-3082-4FB6-B778-8A7692D33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35B4F4-7DC5-4751-8CAC-8D1D81A0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5E71B9-FB9D-4A26-9550-172B6FAE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make photo presentation with music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7141AF-99B6-465B-B047-62BDE7ACF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0C789-A4AF-46C2-B39A-F4B49958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E26F53-B6A5-4052-8B26-E35F99A60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D69C3-BBF5-4F30-8E18-4783E655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Select best images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5F9B3A-D7B2-49BB-BAC9-DFAC527F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86A3D-772B-475B-9DCD-FFFAE812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A02AFB-0E61-4FEC-9CD0-4C50A2DF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Trip Highlights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97BEC1-F07B-4FCA-B763-BD1D266F5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to beat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B6BFC8-5985-484C-B6AA-055BF387C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38D8A2-815C-4D29-90A6-D82B7A29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50B67E-3542-4D56-9480-A7F5B4667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Favorite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6D8958-D7D9-424B-BBA8-A2E5141F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Arrange in sequence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D0EFEF-B53F-4533-898A-B8F23192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9EC864-9C5D-4AE2-98C0-413809A4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D1AE34-551B-4632-8189-189B1BA7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Closing Note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E2474C-BD47-45B2-BCD1-98C4E9CA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smooth transitions</a:t>
            </a:r>
          </a:p>
        </p:txBody>
      </p:sp>
    </p:spTree>
    <p:extLst>
      <p:ext uri="{BB962C8B-B14F-4D97-AF65-F5344CB8AC3E}">
        <p14:creationId xmlns:p14="http://schemas.microsoft.com/office/powerpoint/2010/main" val="19090375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CE4EC1-B5C5-4224-9C50-633A4681D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31B91-C3BD-43FD-A622-7A931CE6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9B7E7A-8852-4CD0-8E25-BEF41481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8420EE-AEBA-4C98-A980-9AB2A216D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D4C1B8-6954-4BCD-80AB-B2772B3E9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everyday photos into a music-led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2598AD-17B6-4CB1-B7FD-DA1D8FD58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A699BD-213A-4A80-A656-AB30A3CE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099590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7CE2A9-38E5-4426-946C-827FE08C7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016123-BEBD-4E8B-8FA8-18D4BFDF0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9B1C27-79D2-4935-80ED-E0B59930A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D55BBF-B639-4EED-A4BE-42BD6010D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93368B-2DAB-48EC-94C9-CFCFDE66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make photo presentation with music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A28461-622E-42A5-A9BA-F6F9872B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3E7DFB-0E01-4FA5-A693-FA0B36AA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5A3BDA-08F7-4189-B3E0-3684A1A0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681E3A-58C5-4C74-AEC1-501FEBA5A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make photo presentation with music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307083-FE1A-4BC8-8CC9-C2BDA7CD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CA731F-0286-4BFA-9CCD-F8888A22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E244E9-B01E-4BE7-B988-0A22B90BC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6725C-E6B0-4F0D-B1EB-81EA07F1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EB48E2-862E-40D9-A185-303995F9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everyday photos into a music-led sto…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8D4A81-2B36-4871-8280-DF1F274E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D53BC5-0471-463D-B74B-CA874D32F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ADF85D-A3A7-47D0-A565-1C7BE27F2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156BA5-ADA1-4B57-81DE-5ABD12F7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7325A2-A6DF-4A50-886F-233A66BF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Preview and export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2EA599-F12C-4008-88B4-AC559A16F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462134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262801-3593-4D51-9D6A-682B148BA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382FA6-3D04-4053-8B1A-F1B166C7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C70D8C-FC6F-4AFC-BB90-EA3B7C72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4BC52-1FEE-429D-9C34-24B1F5CFE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70D49-D30F-4EC2-B917-03DB29A6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36A14-6E7E-4ABC-92C6-C71CF4FA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8B3CF1-4E15-43A0-873D-1002FE1F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0E06F6-DCB9-498C-A2C7-B3963C89E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4F1C14-91AE-465C-B57E-EDF1E902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Select best images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FDD3F3-AB5A-4B80-99F7-0EE1EDAF8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E10312-9D79-4A79-AE6A-F8EA3E616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CBFEEA-C97D-40A2-BF43-6B4EF718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D38A03-1580-4F9B-AEB0-19831A219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to beat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82C051-508B-4365-9C7C-08E0BA06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FB53CE-DEFF-4F07-B92D-7A8E0E444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B740FC-5E5B-41F4-90B6-F2DEC9F6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35D953-0105-4A0A-8669-19259F19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Arrange in sequence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D29434-C779-455A-A219-22A7929E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234351-D638-4A63-BE43-3BF87642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B36984-6CD7-418A-9AC7-96C82BFC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93E73D-87C8-4F4C-9623-C2FF7D72A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smooth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362AA2-9DF3-4D3F-AC7C-EBE89395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333CF9-F199-46AD-956D-B3DD7A752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14C7D4-26C0-4580-984D-52F70F1E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161A91-63F4-467C-937D-693D46C04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and 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075E69-8DAD-405B-AE84-A471502E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697244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369B4E-498F-4DD5-A90F-CABB5B1B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316166-B1CB-49BA-8069-0BC96C78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BBFDF3-6689-49FD-A04B-4A09DC24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552D8-CEFD-4414-BE84-10B0A7D1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ADD5C3-9709-491A-9B37-8B9213F4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make photo presentation with music: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5F3191-2FC4-43BE-B992-6A51D097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B0E019-5B3C-4508-A0A2-1D3DBF1C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CBA433-3A6A-4E98-8DE2-9DD816CD8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527A2D-3707-4E7E-829C-4CCCA79A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Photos feel scattered and unfinished.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F9F70A-4709-4477-887C-1E808AA7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0940B-8BD3-448E-80A1-487C8144B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song choice does not match the mood.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F757F-0EF5-4996-AD07-8C1343537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8D59E4-E018-426C-99EB-939E0FBDE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slideshow lacks a clear 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F09F5B-9A5B-43A4-8F35-A76DFA8D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1303CD-74D5-4434-9167-4FC9177A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DC52D7-6074-404F-B8E1-040527E7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76FEB4-F2B8-47ED-B0AE-DB2C3730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Images follow a clear, emotional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1D507B-8E84-4F2B-AA86-55554ED7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C67DD4-4E3A-4507-9EA8-7EA8A1D2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3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supports the story from start to finish.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09A4A0-AC24-48EF-83D8-F01156168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13B40F-F653-48D3-8DFC-1C8B3E327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presentation feels polished and personal.</a:t>
            </a:r>
          </a:p>
        </p:txBody>
      </p:sp>
    </p:spTree>
    <p:extLst>
      <p:ext uri="{BB962C8B-B14F-4D97-AF65-F5344CB8AC3E}">
        <p14:creationId xmlns:p14="http://schemas.microsoft.com/office/powerpoint/2010/main" val="15498627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E81546-363A-47A3-9694-C5875B836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084396-1952-4E34-B1C3-CF94D0649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3C1AB9-A19F-4EF2-A987-16357B0C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3AFF06-E806-492D-9983-C270A8E8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48E33E-42F9-4CB1-8A5E-D5D55D6B9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66197-F7A1-42F3-994B-D6E51622F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59354-FB4B-4CEB-ADE8-1E4C2B39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351F18-28FA-46EA-B134-78C0D65E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702D0C-E819-41C2-90ED-268570CA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FAMILY PLANNER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4825B9-302E-422A-B4CD-51545D438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heartfelt slideshow for a birthday, reunion, or anniversary.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6D2E83-D653-4945-AFBB-644B0148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DA8FBD-1FD3-4408-A350-F08C1D631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CC8411-E2FA-47CF-9E83-D5A6529C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557DF9-FBED-4ECE-9949-3ADDA021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EVENT HOST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839D0C-CCB4-4DEE-A0A1-30BA9038F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pair photos and music for a memorable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49BD22-AEBB-4984-A7CF-F210949E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2AF020-4379-4694-9B32-3B4E46F94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136FBC-1D76-4252-8C11-DDC594D3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F6420A-9BE0-4C29-9548-028242DA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TRAVEL BLOGGER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E45A98-23E3-4ED9-A73B-D2B2C160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photo story that feels polished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3216330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4641C5D-51F3-4BF9-8994-441231C85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3C540-CD40-4A92-AF79-C3C74B26F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AE7EF-E63B-4794-86B7-7FBDDBDC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EF1359-6476-41D6-8B13-FFAB71CB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83ACFD-3D9C-47E0-8A47-25ECF000A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36109F-8C09-4A3A-A5E6-A192B5DC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F6899-B8B4-4EEF-B117-5D0693E1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2DBD53-75CF-4FDB-97D4-639756AB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4B5306-42E4-4C8F-941A-11E3FA8CA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31F96F-B78C-4E1C-A79E-D4E45BD3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C5819A-D80F-493B-B636-4A18B2AA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Select best images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50672E-1B9E-4C26-84A6-489F5BD9B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07E448-3BFD-474B-8940-FC3859EA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7CD214-1DC5-4923-A4CF-34CE25B9D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F328AA-1CFD-4EFC-B6D5-0A37F9A6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82EA38-EEB8-4EAB-9AE6-82A763C6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37DD01-6269-409E-9588-409C7870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to beat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DB2FA0-A118-4630-98B9-4CE8F2B9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554CDF-EBB6-480C-BF13-EA421F161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C4D650-5CEA-451D-8542-0E0AD2DC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566A07-334F-419C-9AE3-A62AB3D0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138EAB-39D4-4004-97DD-198D7E16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D04EDA-AAAF-40CD-9DD2-A13BD7E5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Arrange in sequence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149841-7E76-4F3F-AD86-4FD7C833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14A4FF-193F-4AA0-8688-EBB147AB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97E748-AB6E-421C-92AB-EA60303BB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317D89-455B-40B6-B05B-CD65147B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5347EC-C036-4EA2-AB8D-0E29F3A43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1C39EC-7971-43BB-9235-B1097193F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smooth transitions</a:t>
            </a:r>
          </a:p>
        </p:txBody>
      </p:sp>
    </p:spTree>
    <p:extLst>
      <p:ext uri="{BB962C8B-B14F-4D97-AF65-F5344CB8AC3E}">
        <p14:creationId xmlns:p14="http://schemas.microsoft.com/office/powerpoint/2010/main" val="14384005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06D296-D6C4-4C3A-A101-F63EFA3D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61D91A-4DFD-4031-A299-94CC800BF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E33914-08AB-4EDA-A5FA-9BECBA82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8C492-5048-4533-AAC5-2719BAE6E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D66861-79AB-431B-8C16-B826E56D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9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make photo presentation with music: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2A77BD-AEA1-4F6C-8C5F-9CF93CDC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3B8459-CCD3-464E-BB6C-7739981C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173A5E-A720-4B50-81E1-01C13DD6C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Mia turn her travel album into a slideshow that feels like one shared memory?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6113BE-4FFE-4725-B181-1799EECF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BFFD20-D254-4EED-A8BF-FEB073B3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2D6253-97E6-4FF8-BE9D-3362B04F0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160890-6060-43E1-895E-9E52E102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to beat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70327F-624B-4468-8BAE-0BCFFB1D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B95BE5-1631-40B1-B0D7-F8898D871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EFF2A6-36DA-4178-8B0E-9988C2D87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Arrange in sequence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6A4463-2A00-40B4-834B-202E9971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AA79C9-E024-4DE6-8650-8E58F385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34FB2D-FBDD-42C6-AA7D-67F9C966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and export</a:t>
            </a:r>
          </a:p>
        </p:txBody>
      </p:sp>
    </p:spTree>
    <p:extLst>
      <p:ext uri="{BB962C8B-B14F-4D97-AF65-F5344CB8AC3E}">
        <p14:creationId xmlns:p14="http://schemas.microsoft.com/office/powerpoint/2010/main" val="4679159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0B49A7-5A4E-496D-AC1E-D891315E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03D706-D589-442A-9B2F-AC06B7E6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BCA6D6-33A1-4AE0-B0E5-E9C20368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EBDF2-50F8-4394-A2CE-3B37B7C8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5EA117-A160-4473-99D7-54EAC658F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make photo presentation with music: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A15862-6751-4A4B-A4D8-967071FB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88A64F-815D-4667-A7AB-0E86EFCE0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F8A9A5-43A1-44B5-B321-9E517869F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2B1521-EC12-450C-AC41-7B70394C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Select best images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322ED0-225F-4517-8892-78FAFF728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9E7265-DB06-4183-90B0-D5BA03BD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CB5F9C-8A52-4784-8AD7-61CF90BE6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6D6890-FCE6-4F0D-8ABA-0958BC46B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447C1D-8F4A-48BE-A31B-A7BADCA44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to beat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CFE08F-30CD-4931-BEB5-05C4E7E68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9B6532-454F-4515-90C3-C33A9B23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6C9CCF-05D5-4AEC-8355-EC72A8A66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D0B8D2-65F7-452A-A368-DFC3B31BF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E534A5-0AA7-4160-82FE-8ED6CCACD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Arrange in sequence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12DB02-5C7D-42D2-9420-B79D885A7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8EE057-6F5B-48FA-ADE2-50B36F69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7C3EFB-102F-49A8-865C-5A35DD79B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12BEB3-2889-4246-98FB-8382DAA2A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309F90-2B33-45BE-A229-E034FA13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and 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A64A04-C294-4DAF-AAB2-96CEB6429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10501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7121E2-EDE6-4903-8A8D-E72BBD309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9F14AF-179D-4D48-BA0E-5CBB7DF75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6728A3-7FF8-49C8-838D-4C9D1CC3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Bring your photos and music into one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D4089-3063-46F2-A32D-131A86F04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22237B-3FD6-4451-B742-527A7AF46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C6DD87-1052-414E-8172-2485BAFF4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9547A0-8337-485A-813B-E46955AD8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337347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2026-10-01T22:24:02.1970000Z</dcterms:created>
  <dcterms:modified xsi:type="dcterms:W3CDTF">2026-10-01T22:24:02.1970000Z</dcterms:modified>
</coreProperties>
</file>