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79040c40da41b6" /><Relationship Type="http://schemas.openxmlformats.org/officeDocument/2006/relationships/extended-properties" Target="/docProps/app.xml" Id="Rddd24da8bb834431" /><Relationship Type="http://schemas.openxmlformats.org/officeDocument/2006/relationships/officeDocument" Target="/ppt/presentation.xml" Id="R50002fbfe27a42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95baf52b3b46b3"/>
  </p:sldMasterIdLst>
  <p:notesMasterIdLst>
    <p:notesMasterId xmlns:r="http://schemas.openxmlformats.org/officeDocument/2006/relationships" r:id="R982a6fba6f5e44b9"/>
  </p:notesMasterIdLst>
  <p:sldIdLst>
    <p:sldId xmlns:r="http://schemas.openxmlformats.org/officeDocument/2006/relationships" id="256" r:id="Rc56a0ec242f14ab0"/>
    <p:sldId xmlns:r="http://schemas.openxmlformats.org/officeDocument/2006/relationships" id="257" r:id="R956029390c7f4a7f"/>
    <p:sldId xmlns:r="http://schemas.openxmlformats.org/officeDocument/2006/relationships" id="258" r:id="R0f97514986d64ffc"/>
    <p:sldId xmlns:r="http://schemas.openxmlformats.org/officeDocument/2006/relationships" id="259" r:id="R571d242323504c66"/>
    <p:sldId xmlns:r="http://schemas.openxmlformats.org/officeDocument/2006/relationships" id="260" r:id="R22dd5d906ce241dc"/>
    <p:sldId xmlns:r="http://schemas.openxmlformats.org/officeDocument/2006/relationships" id="261" r:id="R7d11faa0a6dc4a67"/>
    <p:sldId xmlns:r="http://schemas.openxmlformats.org/officeDocument/2006/relationships" id="262" r:id="R34bc2c847df94c3f"/>
    <p:sldId xmlns:r="http://schemas.openxmlformats.org/officeDocument/2006/relationships" id="263" r:id="Rd730e3d30d61481e"/>
    <p:sldId xmlns:r="http://schemas.openxmlformats.org/officeDocument/2006/relationships" id="264" r:id="R41a0cec4e6524b45"/>
    <p:sldId xmlns:r="http://schemas.openxmlformats.org/officeDocument/2006/relationships" id="265" r:id="Ra5db36c16b104f03"/>
    <p:sldId xmlns:r="http://schemas.openxmlformats.org/officeDocument/2006/relationships" id="266" r:id="R19fb982af67246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f6c715328d4eb8" /><Relationship Type="http://schemas.openxmlformats.org/officeDocument/2006/relationships/slideMaster" Target="/ppt/slideMasters/slideMaster1.xml" Id="Rf795baf52b3b46b3" /><Relationship Type="http://schemas.openxmlformats.org/officeDocument/2006/relationships/notesMaster" Target="/ppt/notesMasters/notesMaster1.xml" Id="R982a6fba6f5e44b9" /><Relationship Type="http://schemas.openxmlformats.org/officeDocument/2006/relationships/presProps" Target="/ppt/presProps.xml" Id="R61be2df919624e72" /><Relationship Type="http://schemas.openxmlformats.org/officeDocument/2006/relationships/tableStyles" Target="/ppt/tableStyles.xml" Id="R248e23867a3e4f6b" /><Relationship Type="http://schemas.openxmlformats.org/officeDocument/2006/relationships/slide" Target="/ppt/slides/slide1.xml" Id="Rc56a0ec242f14ab0" /><Relationship Type="http://schemas.openxmlformats.org/officeDocument/2006/relationships/slide" Target="/ppt/slides/slide2.xml" Id="R956029390c7f4a7f" /><Relationship Type="http://schemas.openxmlformats.org/officeDocument/2006/relationships/slide" Target="/ppt/slides/slide3.xml" Id="R0f97514986d64ffc" /><Relationship Type="http://schemas.openxmlformats.org/officeDocument/2006/relationships/slide" Target="/ppt/slides/slide4.xml" Id="R571d242323504c66" /><Relationship Type="http://schemas.openxmlformats.org/officeDocument/2006/relationships/slide" Target="/ppt/slides/slide5.xml" Id="R22dd5d906ce241dc" /><Relationship Type="http://schemas.openxmlformats.org/officeDocument/2006/relationships/slide" Target="/ppt/slides/slide6.xml" Id="R7d11faa0a6dc4a67" /><Relationship Type="http://schemas.openxmlformats.org/officeDocument/2006/relationships/slide" Target="/ppt/slides/slide7.xml" Id="R34bc2c847df94c3f" /><Relationship Type="http://schemas.openxmlformats.org/officeDocument/2006/relationships/slide" Target="/ppt/slides/slide8.xml" Id="Rd730e3d30d61481e" /><Relationship Type="http://schemas.openxmlformats.org/officeDocument/2006/relationships/slide" Target="/ppt/slides/slide9.xml" Id="R41a0cec4e6524b45" /><Relationship Type="http://schemas.openxmlformats.org/officeDocument/2006/relationships/slide" Target="/ppt/slides/slide10.xml" Id="Ra5db36c16b104f03" /><Relationship Type="http://schemas.openxmlformats.org/officeDocument/2006/relationships/slide" Target="/ppt/slides/slide11.xml" Id="R19fb982af67246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5bf6e81fbe44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9f385fb7954012" /><Relationship Type="http://schemas.openxmlformats.org/officeDocument/2006/relationships/notesMaster" Target="/ppt/notesMasters/notesMaster1.xml" Id="R2ec2ac53c3f240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d455da9c9d4921" /><Relationship Type="http://schemas.openxmlformats.org/officeDocument/2006/relationships/notesMaster" Target="/ppt/notesMasters/notesMaster1.xml" Id="R58a0eccce5c743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97196007724abb" /><Relationship Type="http://schemas.openxmlformats.org/officeDocument/2006/relationships/notesMaster" Target="/ppt/notesMasters/notesMaster1.xml" Id="R3edc3e63c9484f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af1aa4171345d1" /><Relationship Type="http://schemas.openxmlformats.org/officeDocument/2006/relationships/notesMaster" Target="/ppt/notesMasters/notesMaster1.xml" Id="R2f01842af7634d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55ce7d156434a72" /><Relationship Type="http://schemas.openxmlformats.org/officeDocument/2006/relationships/notesMaster" Target="/ppt/notesMasters/notesMaster1.xml" Id="Rcd9da53404584d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14b28616ea4fc0" /><Relationship Type="http://schemas.openxmlformats.org/officeDocument/2006/relationships/notesMaster" Target="/ppt/notesMasters/notesMaster1.xml" Id="R5bb20e06109e4e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f9dd5cbc224459" /><Relationship Type="http://schemas.openxmlformats.org/officeDocument/2006/relationships/notesMaster" Target="/ppt/notesMasters/notesMaster1.xml" Id="Reaa0a0c9513f4b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dda74f23ee48c3" /><Relationship Type="http://schemas.openxmlformats.org/officeDocument/2006/relationships/notesMaster" Target="/ppt/notesMasters/notesMaster1.xml" Id="Rd6ada7b9351345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eb308996a04e30" /><Relationship Type="http://schemas.openxmlformats.org/officeDocument/2006/relationships/notesMaster" Target="/ppt/notesMasters/notesMaster1.xml" Id="R16d49ea6bb6044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73211d2e56482b" /><Relationship Type="http://schemas.openxmlformats.org/officeDocument/2006/relationships/notesMaster" Target="/ppt/notesMasters/notesMaster1.xml" Id="R9aa653c85c3c468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85f5e0c14f4107" /><Relationship Type="http://schemas.openxmlformats.org/officeDocument/2006/relationships/notesMaster" Target="/ppt/notesMasters/notesMaster1.xml" Id="Rbda39ead33e348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eb63999ae946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3143d09ce0456d" /><Relationship Type="http://schemas.openxmlformats.org/officeDocument/2006/relationships/slideLayout" Target="/ppt/slideLayouts/slideLayout1.xml" Id="Rc5e857b62bd142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e857b62bd142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c692eb8077461b" /><Relationship Type="http://schemas.openxmlformats.org/officeDocument/2006/relationships/image" Target="/ppt/media/image.png" Id="Racf4a523ff484c86" /><Relationship Type="http://schemas.openxmlformats.org/officeDocument/2006/relationships/notesSlide" Target="/ppt/notesSlides/notesSlide1.xml" Id="R2901c78c45014b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e3c42e67245aa" /><Relationship Type="http://schemas.openxmlformats.org/officeDocument/2006/relationships/notesSlide" Target="/ppt/notesSlides/notesSlide2.xml" Id="Rd9bb737a43644d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7a57dbc6d54d8f" /><Relationship Type="http://schemas.openxmlformats.org/officeDocument/2006/relationships/notesSlide" Target="/ppt/notesSlides/notesSlide3.xml" Id="R642162b3298844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4c0ef0a98a405a" /><Relationship Type="http://schemas.openxmlformats.org/officeDocument/2006/relationships/notesSlide" Target="/ppt/notesSlides/notesSlide4.xml" Id="R28570bbeecc740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b25237dcf44c3" /><Relationship Type="http://schemas.openxmlformats.org/officeDocument/2006/relationships/notesSlide" Target="/ppt/notesSlides/notesSlide5.xml" Id="R9c39cda706f447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407520f68a4538" /><Relationship Type="http://schemas.openxmlformats.org/officeDocument/2006/relationships/notesSlide" Target="/ppt/notesSlides/notesSlide6.xml" Id="Rf6f5b726ab2a4f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0b2ddb8c654717" /><Relationship Type="http://schemas.openxmlformats.org/officeDocument/2006/relationships/notesSlide" Target="/ppt/notesSlides/notesSlide7.xml" Id="R1ebf92336ddf4e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02cac677c348ea" /><Relationship Type="http://schemas.openxmlformats.org/officeDocument/2006/relationships/notesSlide" Target="/ppt/notesSlides/notesSlide8.xml" Id="Rdffea32b0dfa42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0ad59ccf04b25" /><Relationship Type="http://schemas.openxmlformats.org/officeDocument/2006/relationships/notesSlide" Target="/ppt/notesSlides/notesSlide9.xml" Id="Re6b5d30eb44d4d2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e56fd51444973" /><Relationship Type="http://schemas.openxmlformats.org/officeDocument/2006/relationships/notesSlide" Target="/ppt/notesSlides/notesSlide10.xml" Id="Rf0afec16ddf241e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870137cc84a44" /><Relationship Type="http://schemas.openxmlformats.org/officeDocument/2006/relationships/notesSlide" Target="/ppt/notesSlides/notesSlide11.xml" Id="R100e1d508f7049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8C992-37C1-456A-B9CD-3EB38770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A7A052-6EA1-4443-B731-868E8340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E385A-8F49-4221-A3C5-47FF62EA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Video Presentation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4A37A-F29B-444E-921A-AF977978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a product launch into a clear, polished pitch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E81570-2E4A-4B65-BEAA-F33DC865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1306B-26AB-4796-B436-5B68B0AC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36C8F7-EB5B-494B-9851-FA9C8427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4D7E95-A451-43BD-BDD5-37BF31A3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f4a523ff484c8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129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97D252-7B0F-4D9C-BEBD-E2FFCB37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D5C0A0-0DC7-42DF-AE47-ABC249CEE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74674-48E7-4DBF-832E-E7BCB149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FECC0-C650-4E47-ACB9-345C82027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DE8D4B-15F9-4E92-A77B-8C8BF160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video presentation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B5CF1-7B99-4FA6-87BC-D7511F135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B41EF-E362-4AF8-B718-F2A42F8B4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7AB60-7112-478E-A84F-E4776B0C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A1AF3-9866-434C-839D-E1522EF2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ED9773-9E8B-46CD-BB96-B2B50CDA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26A68-22CE-44BF-9420-B07991B7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07495-8292-4A89-AA6D-3DE96FE7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CA52A2-155C-478A-9FC5-7AA127C3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D301F-7C31-451B-9A23-29546EAC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5CF0B0-BD3D-44F6-9A43-8EFCA7BE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57A26-ABC0-4959-8223-5D84BD1E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A32CF3-C5BC-4A5E-88F9-A8D2E684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A4833F-14EE-4BA1-A754-1C5EDE87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DF8C89-413B-4FF8-B8F8-4D9BC8482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9A56A9-69BF-4C7C-B4B9-3FD5253C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340CF4-E8B8-4CCE-9711-353928D7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timing</a:t>
            </a:r>
          </a:p>
        </p:txBody>
      </p:sp>
    </p:spTree>
    <p:extLst>
      <p:ext uri="{BB962C8B-B14F-4D97-AF65-F5344CB8AC3E}">
        <p14:creationId xmlns:p14="http://schemas.microsoft.com/office/powerpoint/2010/main" val="7702761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EDB96-376C-4B17-9B5E-1A8B2931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4B341-CF33-4B45-A93A-E1745641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5F0192-779E-4F79-A74E-6D1B1FBB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41A25-B556-4AC1-99BA-3A3C72A7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35B592-4957-47BB-9DA0-175879A8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script into a sharp launch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5A3CB3-C44D-43EE-A01A-76AE9313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1D50F5-4F8B-42C1-9F95-E9A37F4C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12023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904780-955C-4502-B903-4C587E76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F089C-85A6-4B49-9DE1-B9578E0E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014C21-DADD-4788-B6C3-BCA439F1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40D825-849E-44DA-B18C-7E7C37BA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43EFD-7C32-4ECD-A6C8-1218FA46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make video presentation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AA873-E80A-4C38-9460-844C9A524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4336E-D551-4BE9-9C93-087F65DD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77A661-5ADF-45FD-B17C-84D7EA30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73DBC-D3D3-488A-907D-31BDFC45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video presentation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731DE-4778-4DCB-AF8A-9647C211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A0F058-9EA3-4243-B3CA-891FEBCD0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6B573B-23BC-49B4-AFE5-353308855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0EFD9-9530-441E-8B9B-EBCA07F7F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3D0D2B-8921-4375-BDA0-CD8B7850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script into a sharp launch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C0D623-8535-4D2E-AAB1-92677747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9AFB3-1A5C-4C1F-B238-C3656D78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F0CBA3-FE83-4F90-936C-0AAA2F53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835644-B6D4-4795-8EF6-8F6033EA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A87D8B-FCE1-4CE6-8ECA-31D793CF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2C103B-5D90-4E65-A328-A4AB41DE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281085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64F634-C308-4E6B-BBAD-2273EACA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1790C0-23F3-4FFD-B9FE-11DF250E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6E2EB2-0053-4304-BC93-4634D12E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02C00-F8FF-4746-B638-7FA24C6C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06C65F-2531-4167-B660-30D0178B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9F117B-F425-4AC1-BDAD-E8ECE4D1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647702-BC74-47A1-8401-9C1129C6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FBACCB-3A39-4825-836A-AB41F280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A1263-CB19-411B-BB8C-32B7347C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503BE-1310-4D94-804E-1CD281AB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A4FE5A-3884-4CB1-A87E-30958957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3813B1-A8C0-4EB1-8110-0C666EFC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5639C-E7F2-4D53-B1CE-6E76DB51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B8A59D-D64A-4D0B-93D8-990A2DC6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F364EE-A0D2-4C1F-91FA-BBD005BC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EA7AF7-B5BB-41F4-903E-C0F04C1C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D9A4D0-2D5F-4451-AF26-F6EBAC65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76B67E-B061-4619-939D-B00600DA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452683-1C1A-4770-82BC-B623E195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022444-6E05-4C40-B363-08046967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6B1DB4-E1F9-48DA-BAB7-99BC3018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F7D846-9DD8-41E4-A3DA-88EA8D16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9BA158-FB21-47E8-8401-0F8B7A14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220EC8-D79A-47B4-87FB-69695E1A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265EA1-A815-4334-9955-11BB59FA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A33619-E65A-47E3-8B84-BF46F554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613866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B8E204-A2E1-4681-A458-4F63E62FE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E3DD2-6C44-47C6-90D5-5FB63B11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95D7E-5C21-4CB0-BDCF-52AF297C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28FB19-5A0C-4F32-BAFB-0A7DE9FD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65293-319D-4464-BAA7-F6D6F40D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video presentation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34C710-747B-4FFF-A624-D04F4D29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D1603-ADD3-47BE-BFC0-826F4A00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9166B-2AE5-4B8B-B392-1213136F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CA8C36-E475-4A6E-B874-AC0D4110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script feels scattered across too many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39750C-95DE-4B6A-AF0E-2856AE85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36E4A-8DD0-4EA6-B022-A934D5D4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ideas are hard to match with each scene.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70D47-0450-46EE-AA16-91DC83DD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60AA8A-BE25-4D6F-A1E9-B96378C99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keeps revising the flow by hand.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2D1DC-D33D-4424-B0EB-78E10527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0A472-CBE6-4F2A-AE17-7F56BB61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16E875-A8F9-4CE6-B868-43F7BD4B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3A2F76-22BB-4B32-8AFA-AD397DAC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9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288A06-BBB3-4A74-A90E-09AF8343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2C620D-6EA4-4EC1-9670-D58C7811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D6BCCC-C2BD-4213-A96D-A1628F70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1125DF-9F26-4987-B79F-AA24B199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7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is easier to review and present.</a:t>
            </a:r>
          </a:p>
        </p:txBody>
      </p:sp>
    </p:spTree>
    <p:extLst>
      <p:ext uri="{BB962C8B-B14F-4D97-AF65-F5344CB8AC3E}">
        <p14:creationId xmlns:p14="http://schemas.microsoft.com/office/powerpoint/2010/main" val="4274824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933B6B-6A5C-4898-AB21-6030E5F6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D6E11-4D7E-4DEC-A4AF-D3A8D74D0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DAC175-7ADC-43E6-8808-19222ACC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EFEC9-BA1C-4729-A3D3-6C9CC9B4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526C77-54CA-4443-9014-46883AFA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9DB2A8-1D83-4F6C-A1BA-7DE9BDC6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F4243-F743-4F1E-85D5-7425F4A1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FB7CEB-B4FD-4DEB-B1D3-7BF1BBE1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1D84C-5D3B-4A2D-A66D-D2A07DEF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9E925-CF14-422B-AD57-1A893C799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present a new app without a full video crew.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1FF2E-AB01-42BC-9583-53B379FA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796FBA-F94E-49ED-9D2E-1887C52A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B6C4C0-7590-4102-B21F-31C07793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0C9FF3-28E5-4841-BC3D-01BB1CBA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FE2BD4-A7E0-46FE-B209-36614DAD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format to align the team on message and visuals.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FD3380-C466-4A67-8BA4-0986F195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60A747-FBD1-496E-93B5-3464D6CE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8B6A3-8344-4506-B26B-BD0C3516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E4B45D-99F8-40A9-80FB-C8226029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FREELANCE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7D7E2B-A446-4338-B0F4-442D4080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client-ready video pitch slides.</a:t>
            </a:r>
          </a:p>
        </p:txBody>
      </p:sp>
    </p:spTree>
    <p:extLst>
      <p:ext uri="{BB962C8B-B14F-4D97-AF65-F5344CB8AC3E}">
        <p14:creationId xmlns:p14="http://schemas.microsoft.com/office/powerpoint/2010/main" val="12390418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33829B-2315-43D8-9B47-3B2B9132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0E6AC0-2FDB-4164-94BB-42974E68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B8E673-6A50-43A7-BC51-8DC35C6A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9E83B2-72A6-4424-A64A-E37B7D2E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8B912-5B3C-4E54-A212-3675E634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C8582-7447-40A3-845D-F2690FB4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67F8A-92E8-4E74-996B-AAE3BFED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6444F-A89E-4F10-9FEE-B66312BD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58B358-17C8-4D43-BCB7-5FDEA70C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E70321-93C1-469D-9E93-974B9BC6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2D20A0-E9DE-478D-B11A-9FC54691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DFFC63-8C69-49FE-A573-52D5DEA9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286BAD-4423-42D9-8F26-F99533D1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722453-C947-4C89-8ACF-C3E7BEE4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631F2-9BAC-4210-938C-ECA8EEFF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48A908-B585-4CE0-A382-048178C5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0C7591-B313-4584-855F-E461DB9D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164E13-BBC7-4939-B2C6-4A449463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242B65-C4F3-48A9-816A-E50D466D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0CBE02-4F33-4BDD-A99A-45AA92B6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7469CA-A21C-46E3-ABFB-B42A1ECB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6AC59E-BB72-4A9F-8D0D-9F39B263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DBBA4F-1F87-42DB-BC1C-8E9DCB29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51C2B0-9C57-4A3C-BBC3-4D70B28F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5B341D-263B-4E4A-B4E4-3219FA83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95A800-827A-404E-A89D-04B31BEF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3A79A5-D633-442B-9022-136852A7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213510-57AB-4EBC-832F-E800F4B5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355242-5E2F-424D-904E-08909CCA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timing</a:t>
            </a:r>
          </a:p>
        </p:txBody>
      </p:sp>
    </p:spTree>
    <p:extLst>
      <p:ext uri="{BB962C8B-B14F-4D97-AF65-F5344CB8AC3E}">
        <p14:creationId xmlns:p14="http://schemas.microsoft.com/office/powerpoint/2010/main" val="9399710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69733C-4D9A-4FF3-9616-4E1E6F21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3A1E5-C8EA-4167-AE34-CE92FF82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DE2841-07A1-4B8B-B315-DA60764D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CAAF6C-DBF5-4C8E-A4FD-3D25F83D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2FB510-37D4-4AE0-8891-19DE6139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video presentation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E65644-5C30-4F68-B044-B4B30BE41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BC28A1-4E15-4388-82A4-F64375B6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53112F-E0A3-4A84-ADB9-9DEB1A81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3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present a launch idea with less confusion?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4769A-101B-418C-B42F-8B5C9F43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3752E-8005-4D13-AB33-615CE554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7F2395-4D42-48D4-BF34-A6E80172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28A5A1-5703-4252-9A00-3B46505F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B3E9B0-D250-47F9-BC5C-DAF04D96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05904B-C3F4-4EB7-AB8E-962CCA53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75AEC0-61E1-417E-AB3B-0741573A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A297F1-D69A-47AC-B6C6-9B7115C6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2AE0C-6B57-440D-9A0A-D2893489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51559C-D1C5-4E9D-8107-9A7F820D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6852075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6C0B41-7EF8-4512-A8D9-EFA29D04F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05C2D-755E-4D34-B847-CB1DAD47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8D62E-100C-4B4A-97A1-4A829AB6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312B1-AD45-460F-8DFB-632D76AE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90842B-10E0-4C9E-A926-4C8EC5F3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video presentation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2E429-15CD-4205-AD02-85A8A501E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DBB31-F28C-48F5-820E-FA955A0C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D6DDD-84D9-40FC-B1EA-00915BC1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2B9F9-1B7C-4458-937C-E6F4DA33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4F38F-82B2-4B2B-B739-C713311F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E4021-6D3E-4375-BB84-06755B12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F89015-1B33-45A4-9928-C140E42C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71F3D3-5140-4C13-A004-6F5C6403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D932AF-E7A9-41F4-9D2F-BCB75490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3E636C-FA9A-45AF-BD96-46B638F2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BE2687-47A1-4BF8-97CD-81BF21FB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40E784-1A4B-41EF-B420-DBB16221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A2EC1C-C1AD-49F7-BFBB-4B4E5198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639C0C-1B5B-4AEA-8F3E-AA4B48BE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7037B0-95D3-4B36-8A63-D963EC3C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2EBF83-03D2-49A8-9731-9ACD8238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C0676A-BFDA-49FD-ABC9-647835D7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738190-FBD4-4159-B0DF-066485FE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66A4D0-1099-4E54-B376-9AA25937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6E71B4-3F4D-4FDD-A481-8CD81840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70283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4B3F82-92EE-45E9-870F-E4F53586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FF1AD-6CFB-4567-B1BE-F1BEAA82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2C05C-F201-4447-BD40-5DD07024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pitch, then let the visuals do the talking.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FDA02E-AE58-4407-87FA-D23629A8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55848-5997-4875-9ACF-C69CBE36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2EB37-11FC-4D49-8487-EE5BBBE2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139211-B832-4A34-A13F-01951D1E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687272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2026-10-01T09:58:29.2140000Z</dcterms:created>
  <dcterms:modified xsi:type="dcterms:W3CDTF">2026-10-01T09:58:29.2140000Z</dcterms:modified>
</coreProperties>
</file>