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e213b389944615" /><Relationship Type="http://schemas.openxmlformats.org/officeDocument/2006/relationships/extended-properties" Target="/docProps/app.xml" Id="Rdc2ebc8fca0943a4" /><Relationship Type="http://schemas.openxmlformats.org/officeDocument/2006/relationships/officeDocument" Target="/ppt/presentation.xml" Id="Rf38fdbc6635d4a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5e295dde8740ba"/>
  </p:sldMasterIdLst>
  <p:notesMasterIdLst>
    <p:notesMasterId xmlns:r="http://schemas.openxmlformats.org/officeDocument/2006/relationships" r:id="Ra106c04836b94547"/>
  </p:notesMasterIdLst>
  <p:sldIdLst>
    <p:sldId xmlns:r="http://schemas.openxmlformats.org/officeDocument/2006/relationships" id="256" r:id="Rb839a06b851d46fb"/>
    <p:sldId xmlns:r="http://schemas.openxmlformats.org/officeDocument/2006/relationships" id="257" r:id="R62b105fcc6cd4745"/>
    <p:sldId xmlns:r="http://schemas.openxmlformats.org/officeDocument/2006/relationships" id="258" r:id="R83460bd08d3c4790"/>
    <p:sldId xmlns:r="http://schemas.openxmlformats.org/officeDocument/2006/relationships" id="259" r:id="Rc53131a74cb941f6"/>
    <p:sldId xmlns:r="http://schemas.openxmlformats.org/officeDocument/2006/relationships" id="260" r:id="R5421e17c87b44a28"/>
    <p:sldId xmlns:r="http://schemas.openxmlformats.org/officeDocument/2006/relationships" id="261" r:id="Rd6c71dcb1311441c"/>
    <p:sldId xmlns:r="http://schemas.openxmlformats.org/officeDocument/2006/relationships" id="262" r:id="R8700b8bc43cf4ec7"/>
    <p:sldId xmlns:r="http://schemas.openxmlformats.org/officeDocument/2006/relationships" id="263" r:id="R992b43b345b74cc6"/>
    <p:sldId xmlns:r="http://schemas.openxmlformats.org/officeDocument/2006/relationships" id="264" r:id="Rf6fcf805888849e0"/>
    <p:sldId xmlns:r="http://schemas.openxmlformats.org/officeDocument/2006/relationships" id="265" r:id="R2e97867d80354236"/>
    <p:sldId xmlns:r="http://schemas.openxmlformats.org/officeDocument/2006/relationships" id="266" r:id="Rd211186bd0b547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5ba1c6db0d4d1b" /><Relationship Type="http://schemas.openxmlformats.org/officeDocument/2006/relationships/slideMaster" Target="/ppt/slideMasters/slideMaster1.xml" Id="Rba5e295dde8740ba" /><Relationship Type="http://schemas.openxmlformats.org/officeDocument/2006/relationships/notesMaster" Target="/ppt/notesMasters/notesMaster1.xml" Id="Ra106c04836b94547" /><Relationship Type="http://schemas.openxmlformats.org/officeDocument/2006/relationships/presProps" Target="/ppt/presProps.xml" Id="Rbb087c4a6ce441f2" /><Relationship Type="http://schemas.openxmlformats.org/officeDocument/2006/relationships/tableStyles" Target="/ppt/tableStyles.xml" Id="R19f8b8f56c614861" /><Relationship Type="http://schemas.openxmlformats.org/officeDocument/2006/relationships/slide" Target="/ppt/slides/slide1.xml" Id="Rb839a06b851d46fb" /><Relationship Type="http://schemas.openxmlformats.org/officeDocument/2006/relationships/slide" Target="/ppt/slides/slide2.xml" Id="R62b105fcc6cd4745" /><Relationship Type="http://schemas.openxmlformats.org/officeDocument/2006/relationships/slide" Target="/ppt/slides/slide3.xml" Id="R83460bd08d3c4790" /><Relationship Type="http://schemas.openxmlformats.org/officeDocument/2006/relationships/slide" Target="/ppt/slides/slide4.xml" Id="Rc53131a74cb941f6" /><Relationship Type="http://schemas.openxmlformats.org/officeDocument/2006/relationships/slide" Target="/ppt/slides/slide5.xml" Id="R5421e17c87b44a28" /><Relationship Type="http://schemas.openxmlformats.org/officeDocument/2006/relationships/slide" Target="/ppt/slides/slide6.xml" Id="Rd6c71dcb1311441c" /><Relationship Type="http://schemas.openxmlformats.org/officeDocument/2006/relationships/slide" Target="/ppt/slides/slide7.xml" Id="R8700b8bc43cf4ec7" /><Relationship Type="http://schemas.openxmlformats.org/officeDocument/2006/relationships/slide" Target="/ppt/slides/slide8.xml" Id="R992b43b345b74cc6" /><Relationship Type="http://schemas.openxmlformats.org/officeDocument/2006/relationships/slide" Target="/ppt/slides/slide9.xml" Id="Rf6fcf805888849e0" /><Relationship Type="http://schemas.openxmlformats.org/officeDocument/2006/relationships/slide" Target="/ppt/slides/slide10.xml" Id="R2e97867d80354236" /><Relationship Type="http://schemas.openxmlformats.org/officeDocument/2006/relationships/slide" Target="/ppt/slides/slide11.xml" Id="Rd211186bd0b547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eed285ad4a40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381b998b0b4402" /><Relationship Type="http://schemas.openxmlformats.org/officeDocument/2006/relationships/notesMaster" Target="/ppt/notesMasters/notesMaster1.xml" Id="R6236d9bee1584c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abd894206f4baa" /><Relationship Type="http://schemas.openxmlformats.org/officeDocument/2006/relationships/notesMaster" Target="/ppt/notesMasters/notesMaster1.xml" Id="Rb0f1ec6830df4d2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f927940e8a4bb3" /><Relationship Type="http://schemas.openxmlformats.org/officeDocument/2006/relationships/notesMaster" Target="/ppt/notesMasters/notesMaster1.xml" Id="Rbdd7c64ba04d44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a10f83c046420d" /><Relationship Type="http://schemas.openxmlformats.org/officeDocument/2006/relationships/notesMaster" Target="/ppt/notesMasters/notesMaster1.xml" Id="R94d7d3d492de41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03e9c752c24f95" /><Relationship Type="http://schemas.openxmlformats.org/officeDocument/2006/relationships/notesMaster" Target="/ppt/notesMasters/notesMaster1.xml" Id="R7084e100ff2946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24e7a99d034737" /><Relationship Type="http://schemas.openxmlformats.org/officeDocument/2006/relationships/notesMaster" Target="/ppt/notesMasters/notesMaster1.xml" Id="R7e564f8b2be34d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668f5f6a404599" /><Relationship Type="http://schemas.openxmlformats.org/officeDocument/2006/relationships/notesMaster" Target="/ppt/notesMasters/notesMaster1.xml" Id="R91457ea4524045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940d5c8f4a4bc6" /><Relationship Type="http://schemas.openxmlformats.org/officeDocument/2006/relationships/notesMaster" Target="/ppt/notesMasters/notesMaster1.xml" Id="R7a1fc4e2c78148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6038c4a98e4b3c" /><Relationship Type="http://schemas.openxmlformats.org/officeDocument/2006/relationships/notesMaster" Target="/ppt/notesMasters/notesMaster1.xml" Id="R62001870813144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87dc7d9aa549f3" /><Relationship Type="http://schemas.openxmlformats.org/officeDocument/2006/relationships/notesMaster" Target="/ppt/notesMasters/notesMaster1.xml" Id="Rb348039430ad43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c762f2a76249aa" /><Relationship Type="http://schemas.openxmlformats.org/officeDocument/2006/relationships/notesMaster" Target="/ppt/notesMasters/notesMaster1.xml" Id="Rf33bd6be3f2143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2f5dccdb9d4f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2b55ce89b64d5b" /><Relationship Type="http://schemas.openxmlformats.org/officeDocument/2006/relationships/slideLayout" Target="/ppt/slideLayouts/slideLayout1.xml" Id="R54624dd6d3f64d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624dd6d3f64d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453dbc2ebc4003" /><Relationship Type="http://schemas.openxmlformats.org/officeDocument/2006/relationships/image" Target="/ppt/media/image.png" Id="Rd39ba92996ae44dd" /><Relationship Type="http://schemas.openxmlformats.org/officeDocument/2006/relationships/notesSlide" Target="/ppt/notesSlides/notesSlide1.xml" Id="R18e73f3cc2cc46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b897d0b304953" /><Relationship Type="http://schemas.openxmlformats.org/officeDocument/2006/relationships/notesSlide" Target="/ppt/notesSlides/notesSlide2.xml" Id="R12e1aa7ae25744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2811031a24767" /><Relationship Type="http://schemas.openxmlformats.org/officeDocument/2006/relationships/notesSlide" Target="/ppt/notesSlides/notesSlide3.xml" Id="Rfe101cd932bf49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66183737b4ae1" /><Relationship Type="http://schemas.openxmlformats.org/officeDocument/2006/relationships/notesSlide" Target="/ppt/notesSlides/notesSlide4.xml" Id="Rb7470d77c7d148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3b8228bfc4a48" /><Relationship Type="http://schemas.openxmlformats.org/officeDocument/2006/relationships/notesSlide" Target="/ppt/notesSlides/notesSlide5.xml" Id="R1d19be7af9334a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76824712f4afe" /><Relationship Type="http://schemas.openxmlformats.org/officeDocument/2006/relationships/notesSlide" Target="/ppt/notesSlides/notesSlide6.xml" Id="Rda6520a1116d4c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8ced3c5124145" /><Relationship Type="http://schemas.openxmlformats.org/officeDocument/2006/relationships/notesSlide" Target="/ppt/notesSlides/notesSlide7.xml" Id="R54e0dd5fe3504c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a8c6f7a9e45bd" /><Relationship Type="http://schemas.openxmlformats.org/officeDocument/2006/relationships/notesSlide" Target="/ppt/notesSlides/notesSlide8.xml" Id="R0877bf4ae08948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45c1258976414a" /><Relationship Type="http://schemas.openxmlformats.org/officeDocument/2006/relationships/notesSlide" Target="/ppt/notesSlides/notesSlide9.xml" Id="R4ea05b080c5e4e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2dfbc2f5694fe9" /><Relationship Type="http://schemas.openxmlformats.org/officeDocument/2006/relationships/notesSlide" Target="/ppt/notesSlides/notesSlide10.xml" Id="Rb2c72e588b3540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b589cdd514b80" /><Relationship Type="http://schemas.openxmlformats.org/officeDocument/2006/relationships/notesSlide" Target="/ppt/notesSlides/notesSlide11.xml" Id="R418755235d33481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5828DB-3716-4660-B575-985AD2E6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25464C-C696-4346-8777-176D7C6C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AA8B68-0CD0-416D-B73F-D229743F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Making A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7F4CC5-E022-4FA9-8008-03963531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class plans a one-minute mystery film from script to screening.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AE61D8-A438-4E5C-9B78-23594790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5FDB57-4486-412E-AED2-24A6F592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0799E-53DA-43DB-B63A-5CDFD2AA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B8B2F-27CB-476C-AF22-0D85B784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ba92996ae44d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1092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D9FBEA-6CA6-4F86-9D12-2666434B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2B13C-9C85-4E81-9709-EE42AE49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71009-5081-464C-8017-907EF1AD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D361E-4520-46F1-9A7C-E03C83BA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E0784-4B57-4E41-8732-3C01DCC22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making a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FCB675-C281-47C1-814E-9C7294CF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3D8C9-F4D8-4698-A527-476C6579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1552A-F829-477F-8A4A-C36518AD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61114C-3225-448F-A520-5B051A2B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E52400-BE1D-4629-B9DD-961656FA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8CE26-ECB1-4001-B762-C9EA521A8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B31D9A-D204-46DE-892C-E7538186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71548-65D7-498C-9BDD-73585A04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F5B6C2-A20F-477E-BDBC-67F62CA3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71CE6-86AB-41FD-9969-F2E878FDA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4E0768-EF37-4304-B046-B233D1DCB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 Set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72F32D-6D6C-4865-8FCF-19D2848C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E64146-7C63-404A-B0A3-D0DF5ABA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524C37-DCFB-4CE6-B377-4499C8FC7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EE74A7-DF97-42CD-BBDD-E70DA2FA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Screening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27BAB5-4D59-475B-9647-E551750F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key shots</a:t>
            </a:r>
          </a:p>
        </p:txBody>
      </p:sp>
    </p:spTree>
    <p:extLst>
      <p:ext uri="{BB962C8B-B14F-4D97-AF65-F5344CB8AC3E}">
        <p14:creationId xmlns:p14="http://schemas.microsoft.com/office/powerpoint/2010/main" val="2827144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C2D33-B66F-482D-A919-5621AA9C4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C322F-5E3D-4FD5-A2A4-62122E87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450D65-71D1-4DC1-9BBB-CBE5C944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40164-8798-42EF-B99A-36942AE7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C16EB8-EAC1-4B4A-AE40-D573F3FDA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simple story into a shot-by-shot film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92E821-5280-4019-A799-861DD74A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6E578E-204B-4669-95D0-E239C892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10967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03BE26-D8EC-4522-9536-4A21480A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4E3A2B-191A-4F85-A012-A365D1EC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E5553-CA01-43CB-8F0C-07B23070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6D061E-DF9B-4564-A911-99634B45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F68778-3975-440E-99C6-4471FA83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making a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4CD93-61A1-4473-A800-C2B8D508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2322A-0120-4652-A166-F4F48DA5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46EF2-7631-4190-BB33-376110C3F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8B46A-B83A-4ACB-9972-69AA11E0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making a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EDF9C-7465-4691-BF16-E59EB752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A3663-5FB1-46D6-A3C9-35D5E0DD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30354A-B92B-4D3D-9F69-B25ACB40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FFD7F-7C10-4638-B306-DBC9F289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F9BE5D-3273-4DE9-8395-958E4DE3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story into a shot-by-shot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EECEF-217A-4D1B-8A82-0700C555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4C55A3-C482-479A-9AF5-1F8F4A01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1C49B6-3071-4640-BC6C-9B37FBF2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795D62-0E77-4A7B-9F06-D930325F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0B1F3D-5BDA-42A6-A59D-8FCD7180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the rough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443D3E-F983-4EB4-B24D-ABB12625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273767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FB9241-0C37-4B29-93B4-811EE848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69703E-8672-4AE3-AD02-3A8CABB23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08CF7-245B-477F-912E-E14C01A02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DD592-CEDC-4BDD-AE39-6EF52A52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DBDBF5-F727-40C9-BCC1-B8E5A759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17060-BE9C-41E8-86CD-6C19AABE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E23BC-A6D4-49BF-A978-52753599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5A5812-902D-4571-A375-0B46B9C9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2A0939-8FEC-4697-940B-6C641D69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78C77-7BBD-4BE3-9A3F-5BB88BB0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15028-0AC7-4429-AD64-A9E81A0C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CA5B5-0E25-417A-8268-B7FF10B8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3F2E2-2BF0-4AFF-A80C-516FB99D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D5929-251D-43A8-AD2D-8F59B6F6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7FACE4-415B-4EF5-9D61-E0A9B98A4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126B7-CF48-4936-B478-4D094A22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99C36-8EF4-4FB9-8A2C-5AD49C0C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4223AC-4E73-4E36-BE71-22FFA23D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352968-5891-4007-9FBF-C4BA0DF7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FE72E5-A183-4C7C-985F-8DD21505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E4F583-0984-425F-9C3F-1D2BC1E6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5843B0-D882-4E39-8145-66BBC820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0573EC-FC4E-4090-A38B-255ECEB4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2C644E-BA10-4532-B3E1-3E1B7346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98197D-1632-4194-A8F8-6E4EE10F5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0B0CEE-59FB-41CB-BFF8-7D0D400B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80366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92D4BA-B1DB-4EA1-A828-83C35AC4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E15884-C60B-4F44-8E8D-0D6B142E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C2FCD-D6E0-417E-A61C-337A0885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881362-3DE4-4D4F-A4B4-094F61B3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EB5BE-4B49-48B0-9A3C-F50CA254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making a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94B330-6D96-4D63-84B0-D9B7CD1B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E77BAC-8539-4879-BB87-B23863EF1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4E6C75-3EFB-4F69-A7C2-742ED3F1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C11E7-F125-4500-9147-8C84E895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stay vague and hard to film.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031B9A-91C3-4F55-8548-5FA77D689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AA4796-17E3-4FD8-B108-BF60D18D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crowd around without clear roles.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4F02C1-D26F-4F4A-B110-3219DA71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1DA24-F509-4F4E-AC64-974296A7D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final cut feels rushed and uneven.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E24406-9F29-412B-818E-385C97D1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CDF65-7FF2-4F94-B16F-B3AE6FDE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C4085-F81E-43CF-9A38-E1DF147B1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2789F4-B869-45E2-BD2D-14E912AC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broken into manageable scenes.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9C917-8474-4B8F-9479-9BE155EE3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4EBA67-9906-474A-ABCC-CA77DCF81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a specific job.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EB487-8D01-4394-B346-6216A4CB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EB366-9EAE-482A-845D-43FB7A47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can review and improve the edit.</a:t>
            </a:r>
          </a:p>
        </p:txBody>
      </p:sp>
    </p:spTree>
    <p:extLst>
      <p:ext uri="{BB962C8B-B14F-4D97-AF65-F5344CB8AC3E}">
        <p14:creationId xmlns:p14="http://schemas.microsoft.com/office/powerpoint/2010/main" val="11730785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75D95-2A86-4E76-9A09-08B10381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9ACE5-55DA-474B-B30C-3915C800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342F1-3E42-41AC-AFD7-19930EC7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48023-281D-497C-AB2C-167DE4F3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63975-E36E-4ED1-BF69-2691B390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6BA4F-E33A-4A24-8F2C-5F2852CA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182B4-1E05-402F-AD9A-AAB5F59C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3AA0B9-1862-427D-84E4-9CFAC9B3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DDD6A-0F93-4895-BF2B-09E85450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5CC215-3B6D-4059-91E0-229C7046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hands-on way to plan a short film together.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5B5C0-92F9-458C-95F0-43B3D6F3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8D6F12-6523-4EE3-9BB3-DB08D52A0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24D1A-B0A8-4CB8-B5A5-215F8458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76059-0E28-460E-956D-1ED5E66E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DDF99B-06DE-4F4A-B8B3-23E93D39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lesson flow that keeps filming organized and focused.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FE82EC-B491-40CA-A63F-2D4FEAD9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E5F61-A700-42FB-B688-CCAB1B32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4E04B5-4686-4558-8FD3-F799ADA8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57A2C7-1323-462D-9BA6-B73592D6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1182CB-5D2F-420A-9CD3-2A6C2912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example for guiding a small team through production.</a:t>
            </a:r>
          </a:p>
        </p:txBody>
      </p:sp>
    </p:spTree>
    <p:extLst>
      <p:ext uri="{BB962C8B-B14F-4D97-AF65-F5344CB8AC3E}">
        <p14:creationId xmlns:p14="http://schemas.microsoft.com/office/powerpoint/2010/main" val="20338727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EE9D7C-EE51-4280-B8AA-78616312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90C80-F673-49FD-AFB7-B092128D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5B6EE3-68A5-4487-9A9B-5FC0BB8D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B11A0E-0804-4305-90EF-D3335207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F0DC4F-B9C0-43F2-9C6F-F042A2D6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D798A-5340-4685-9378-CC8705A9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5263F-E3E4-452C-9F3D-60191FD8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79272-3862-4FB8-B25F-2FF37CDD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005964-802C-488C-B0CC-79C05478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98A34A-B8BF-4C97-98E7-84EFFCE14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DBF0B1-918F-426D-8B21-0FFDEA48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64628-0C26-451D-9FAB-B18F1348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A1DE22-7FE3-4146-B607-DC4DE02E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FD3DF-E6B5-4287-A0BB-5215489F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70116B-B7AC-4F97-A8F4-86955D60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1EB2FC-1B28-4D55-B918-E47797EF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818C15-F7B2-4C56-B0DB-B6EB8DC6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ACC119-5A72-4F9B-9A21-7C15FD3AC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B0EC1A-8996-494F-AF4C-A4D8B9CD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D4A7BD-32AD-4B18-8E8A-229AA92D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8F7885-1C13-4D9D-92F7-11E75535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100BBB-70A7-4081-AE27-148DD0A5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FC10AF-6847-4DD0-8CBB-9D6D274A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710393-D6E3-4171-B5B0-D762A0FB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FFFE21-67ED-45D8-825C-FDEB92DB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5648E1-CAF8-4779-B870-0AE20C8E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16327A-BC7F-4BB9-A7B7-54E241AD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F6EA3E-1B11-4775-816E-326AB95A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D75562-40E7-4E93-948A-D43A481D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key shots</a:t>
            </a:r>
          </a:p>
        </p:txBody>
      </p:sp>
    </p:spTree>
    <p:extLst>
      <p:ext uri="{BB962C8B-B14F-4D97-AF65-F5344CB8AC3E}">
        <p14:creationId xmlns:p14="http://schemas.microsoft.com/office/powerpoint/2010/main" val="13836507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18CDC-A112-4D69-ABF8-249D79ED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6B06C-D128-46E1-8496-18A88547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32F5D8-01C0-44A9-BEC4-32850D40A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A28AB-4868-472A-AAED-31D08667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0BEDF-34E8-4F1C-9487-C9194C6A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making a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B0565-DB37-4319-B493-6E64C243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67C9A-2511-4A71-8A64-B89B8FFB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5D805-F39A-4FB3-9172-EA570A92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mystery idea into a short film with clear roles and scenes?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81729D-2B78-45AB-A32C-510FE210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3C0DB-C710-4391-8310-4856A07F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F87E5-ED60-4028-946A-4E9FB90C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AE4DD-D0B5-4809-B123-C3653BEE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9C7BE-7684-4750-A5BB-EE72020B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9515B2-9B92-49B9-A2B6-B5CFE862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27EC8-8412-481E-91B3-DB7DF7E84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9D1E2-BF25-4F40-AA88-ECE0758A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18870B-F19E-48FE-B951-C9066253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947F51-6A10-441C-84A1-2B567FB9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</p:spTree>
    <p:extLst>
      <p:ext uri="{BB962C8B-B14F-4D97-AF65-F5344CB8AC3E}">
        <p14:creationId xmlns:p14="http://schemas.microsoft.com/office/powerpoint/2010/main" val="6022676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6516A4-D5BF-4BED-8E7A-6FDD824C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B3FBF-ACBB-42B8-A831-B9942B86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AE602E-B46C-4061-9A3A-BFD384F1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F7330-8462-4B12-8EB2-005893F8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A3158-C93D-40D2-9D6B-D8A93466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making a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5CB53A-58F7-41CA-8F7C-F510C8D8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EEE075-DB6D-4DB8-97E3-37CD3936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E510B-2127-45B4-B113-B25CCAB1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F9925B-3030-479F-A90C-D8992E48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C17F8-F2FD-486D-8704-E85DEA1E3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FC35B-2094-47A0-A030-F74606FA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C63CE-A8BE-42F1-BC1C-AB72F08B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4009B9-7444-45D5-9222-0DAC4CAB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B2DC69-C3B6-45A4-87CD-B70F30ED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9AF99-6D46-4AF3-9DE9-C0E656A0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C2638-9818-45AF-AC14-14B48FD3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148BE3-5607-4559-B53B-80924F69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7468E-F2F5-4E66-9618-32A8956D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AC5A1A-9FB0-4831-894E-EC331C24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7554B4-0077-41AB-AA88-379CB45F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D6EBEF-EF91-4F8F-8EA6-6F518E82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E6E5F2-7791-44F8-B9B8-E092D6EE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CD4914-1086-497E-932E-370E3D84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0F12DA-9B29-4369-86B8-9C541565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rough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95C164-4C33-46AA-BFBF-C9DA8AAB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603620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ED84B6-CDBE-44F7-8ED6-B3632EAB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623F7-8CB0-4BB8-BEAE-53C1FC4B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3CA73E-271A-4D9E-9FAB-994AC1A9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idea to screen,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5724E-CED5-49F5-8DE6-E6FB8AEA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BA6DF-7DE1-4888-ACCE-90ADEC434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C5015-1527-438E-A9C8-65D78352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7A476-87E7-492C-A308-261A083CF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625979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2026-10-01T21:37:23.6330000Z</dcterms:created>
  <dcterms:modified xsi:type="dcterms:W3CDTF">2026-10-01T21:37:23.6340000Z</dcterms:modified>
</coreProperties>
</file>