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f055c92ad34e56" /><Relationship Type="http://schemas.openxmlformats.org/officeDocument/2006/relationships/extended-properties" Target="/docProps/app.xml" Id="Re579653118af4137" /><Relationship Type="http://schemas.openxmlformats.org/officeDocument/2006/relationships/officeDocument" Target="/ppt/presentation.xml" Id="Rb4c50c178ca74f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5f9d149f5d455f"/>
  </p:sldMasterIdLst>
  <p:notesMasterIdLst>
    <p:notesMasterId xmlns:r="http://schemas.openxmlformats.org/officeDocument/2006/relationships" r:id="R4cce4abb89e54902"/>
  </p:notesMasterIdLst>
  <p:sldIdLst>
    <p:sldId xmlns:r="http://schemas.openxmlformats.org/officeDocument/2006/relationships" id="256" r:id="Ra891640e771847a3"/>
    <p:sldId xmlns:r="http://schemas.openxmlformats.org/officeDocument/2006/relationships" id="257" r:id="R32ea8d21e7a54c45"/>
    <p:sldId xmlns:r="http://schemas.openxmlformats.org/officeDocument/2006/relationships" id="258" r:id="R5001e4c80f444371"/>
    <p:sldId xmlns:r="http://schemas.openxmlformats.org/officeDocument/2006/relationships" id="259" r:id="R003ee14aa8074d0f"/>
    <p:sldId xmlns:r="http://schemas.openxmlformats.org/officeDocument/2006/relationships" id="260" r:id="Rb5f5d9cbbeda4b29"/>
    <p:sldId xmlns:r="http://schemas.openxmlformats.org/officeDocument/2006/relationships" id="261" r:id="Re9382a140d914422"/>
    <p:sldId xmlns:r="http://schemas.openxmlformats.org/officeDocument/2006/relationships" id="262" r:id="Re2b88ec8950e4bca"/>
    <p:sldId xmlns:r="http://schemas.openxmlformats.org/officeDocument/2006/relationships" id="263" r:id="R204cc6479cf64c25"/>
    <p:sldId xmlns:r="http://schemas.openxmlformats.org/officeDocument/2006/relationships" id="264" r:id="Ra3928be32fad4f0b"/>
    <p:sldId xmlns:r="http://schemas.openxmlformats.org/officeDocument/2006/relationships" id="265" r:id="R7cbd0447025a48c0"/>
    <p:sldId xmlns:r="http://schemas.openxmlformats.org/officeDocument/2006/relationships" id="266" r:id="Rd6ff930753fa44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45a21ee5b9f4bdf" /><Relationship Type="http://schemas.openxmlformats.org/officeDocument/2006/relationships/slideMaster" Target="/ppt/slideMasters/slideMaster1.xml" Id="R7f5f9d149f5d455f" /><Relationship Type="http://schemas.openxmlformats.org/officeDocument/2006/relationships/notesMaster" Target="/ppt/notesMasters/notesMaster1.xml" Id="R4cce4abb89e54902" /><Relationship Type="http://schemas.openxmlformats.org/officeDocument/2006/relationships/presProps" Target="/ppt/presProps.xml" Id="R11b621f869804366" /><Relationship Type="http://schemas.openxmlformats.org/officeDocument/2006/relationships/tableStyles" Target="/ppt/tableStyles.xml" Id="Rc7d02ae30b434155" /><Relationship Type="http://schemas.openxmlformats.org/officeDocument/2006/relationships/slide" Target="/ppt/slides/slide1.xml" Id="Ra891640e771847a3" /><Relationship Type="http://schemas.openxmlformats.org/officeDocument/2006/relationships/slide" Target="/ppt/slides/slide2.xml" Id="R32ea8d21e7a54c45" /><Relationship Type="http://schemas.openxmlformats.org/officeDocument/2006/relationships/slide" Target="/ppt/slides/slide3.xml" Id="R5001e4c80f444371" /><Relationship Type="http://schemas.openxmlformats.org/officeDocument/2006/relationships/slide" Target="/ppt/slides/slide4.xml" Id="R003ee14aa8074d0f" /><Relationship Type="http://schemas.openxmlformats.org/officeDocument/2006/relationships/slide" Target="/ppt/slides/slide5.xml" Id="Rb5f5d9cbbeda4b29" /><Relationship Type="http://schemas.openxmlformats.org/officeDocument/2006/relationships/slide" Target="/ppt/slides/slide6.xml" Id="Re9382a140d914422" /><Relationship Type="http://schemas.openxmlformats.org/officeDocument/2006/relationships/slide" Target="/ppt/slides/slide7.xml" Id="Re2b88ec8950e4bca" /><Relationship Type="http://schemas.openxmlformats.org/officeDocument/2006/relationships/slide" Target="/ppt/slides/slide8.xml" Id="R204cc6479cf64c25" /><Relationship Type="http://schemas.openxmlformats.org/officeDocument/2006/relationships/slide" Target="/ppt/slides/slide9.xml" Id="Ra3928be32fad4f0b" /><Relationship Type="http://schemas.openxmlformats.org/officeDocument/2006/relationships/slide" Target="/ppt/slides/slide10.xml" Id="R7cbd0447025a48c0" /><Relationship Type="http://schemas.openxmlformats.org/officeDocument/2006/relationships/slide" Target="/ppt/slides/slide11.xml" Id="Rd6ff930753fa44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d88d7cedbc4a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c58f0f70144c77" /><Relationship Type="http://schemas.openxmlformats.org/officeDocument/2006/relationships/notesMaster" Target="/ppt/notesMasters/notesMaster1.xml" Id="R3f39bafd51a944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bf2ee4587b4003" /><Relationship Type="http://schemas.openxmlformats.org/officeDocument/2006/relationships/notesMaster" Target="/ppt/notesMasters/notesMaster1.xml" Id="R5838e6a4282a4e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878379486a438b" /><Relationship Type="http://schemas.openxmlformats.org/officeDocument/2006/relationships/notesMaster" Target="/ppt/notesMasters/notesMaster1.xml" Id="R3462a992d0234e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d5d1ee68e794968" /><Relationship Type="http://schemas.openxmlformats.org/officeDocument/2006/relationships/notesMaster" Target="/ppt/notesMasters/notesMaster1.xml" Id="R461360c40b134e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8ecca2fc8254e0c" /><Relationship Type="http://schemas.openxmlformats.org/officeDocument/2006/relationships/notesMaster" Target="/ppt/notesMasters/notesMaster1.xml" Id="R40e4224c950343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21d91277704747" /><Relationship Type="http://schemas.openxmlformats.org/officeDocument/2006/relationships/notesMaster" Target="/ppt/notesMasters/notesMaster1.xml" Id="Rcc73d37b143b4f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2f0da07a394419" /><Relationship Type="http://schemas.openxmlformats.org/officeDocument/2006/relationships/notesMaster" Target="/ppt/notesMasters/notesMaster1.xml" Id="R262d5c85d48143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db5be9b219f4ad8" /><Relationship Type="http://schemas.openxmlformats.org/officeDocument/2006/relationships/notesMaster" Target="/ppt/notesMasters/notesMaster1.xml" Id="R9a4a6c065e134d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cf93e0946ec4dcd" /><Relationship Type="http://schemas.openxmlformats.org/officeDocument/2006/relationships/notesMaster" Target="/ppt/notesMasters/notesMaster1.xml" Id="Rf08959d67a664da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435084d27b436d" /><Relationship Type="http://schemas.openxmlformats.org/officeDocument/2006/relationships/notesMaster" Target="/ppt/notesMasters/notesMaster1.xml" Id="R177e9fe486d44b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ced0f56c20445e" /><Relationship Type="http://schemas.openxmlformats.org/officeDocument/2006/relationships/notesMaster" Target="/ppt/notesMasters/notesMaster1.xml" Id="Re3d59744ef0445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2f6e35b3b24a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24ba65539546f9" /><Relationship Type="http://schemas.openxmlformats.org/officeDocument/2006/relationships/slideLayout" Target="/ppt/slideLayouts/slideLayout1.xml" Id="R1680d21154d044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80d21154d044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22fef424a343ef" /><Relationship Type="http://schemas.openxmlformats.org/officeDocument/2006/relationships/image" Target="/ppt/media/image.png" Id="Rf80f9f421e604505" /><Relationship Type="http://schemas.openxmlformats.org/officeDocument/2006/relationships/notesSlide" Target="/ppt/notesSlides/notesSlide1.xml" Id="R07bc8e51090a41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e6ac1dc97c43bb" /><Relationship Type="http://schemas.openxmlformats.org/officeDocument/2006/relationships/notesSlide" Target="/ppt/notesSlides/notesSlide2.xml" Id="R70a7efc274db44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8569dd4e24fdc" /><Relationship Type="http://schemas.openxmlformats.org/officeDocument/2006/relationships/notesSlide" Target="/ppt/notesSlides/notesSlide3.xml" Id="R43f0c21d69f347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974a6175be4eeb" /><Relationship Type="http://schemas.openxmlformats.org/officeDocument/2006/relationships/notesSlide" Target="/ppt/notesSlides/notesSlide4.xml" Id="R8204c585a94949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8ad746538470a" /><Relationship Type="http://schemas.openxmlformats.org/officeDocument/2006/relationships/notesSlide" Target="/ppt/notesSlides/notesSlide5.xml" Id="R68ff424312a34c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617ccde91c43c7" /><Relationship Type="http://schemas.openxmlformats.org/officeDocument/2006/relationships/notesSlide" Target="/ppt/notesSlides/notesSlide6.xml" Id="R41cfc22058854bf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210ff57d04d7f" /><Relationship Type="http://schemas.openxmlformats.org/officeDocument/2006/relationships/notesSlide" Target="/ppt/notesSlides/notesSlide7.xml" Id="R11811015584747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6aa3b290ae4143" /><Relationship Type="http://schemas.openxmlformats.org/officeDocument/2006/relationships/notesSlide" Target="/ppt/notesSlides/notesSlide8.xml" Id="Rac961e1a765241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a4360b6a7f4e3e" /><Relationship Type="http://schemas.openxmlformats.org/officeDocument/2006/relationships/notesSlide" Target="/ppt/notesSlides/notesSlide9.xml" Id="Rf658f19665c94d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6427010d74f55" /><Relationship Type="http://schemas.openxmlformats.org/officeDocument/2006/relationships/notesSlide" Target="/ppt/notesSlides/notesSlide10.xml" Id="R5bdf026eeb43471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18a896cd5d4b2f" /><Relationship Type="http://schemas.openxmlformats.org/officeDocument/2006/relationships/notesSlide" Target="/ppt/notesSlides/notesSlide11.xml" Id="Re1fd5a6a3e1d4e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8BDC24-ABAE-4202-B407-66060ADB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89983B-A357-4B7B-A4B1-5FDE0E5D5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3AAF56-1BC3-4AE6-91F8-2039425D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Marketing Funnel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6D803-EBDE-492C-B125-EB101225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coffee brand turns first-time visitors into loyal subscribers.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EA2604-2BFB-478D-8A77-B4336695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D6E480-6311-42E0-8A06-BA4AEC39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A89799-3DEC-48F3-A338-4CA29252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6E4953-1337-4D98-8B0B-1936FF0A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0f9f421e60450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32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1C8126-FDF5-4CB2-9542-366774C59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3236EE-E268-47DB-B8FF-8E04366A7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6A542E-57C0-4622-A536-96B6FC61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9E0FAF-1635-4D15-BD91-88DE3F59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C4F4AB-920E-4B75-B78B-25BA9CFE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0DFDA-5749-4242-88B3-B869EE5D2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64399E-C53C-42A8-A33A-788F90473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E2B657-BD45-4659-8505-1077660E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Awareness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8FCC51-DB4C-4F6C-9F24-3B97716A8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Attract nearby coffee lovers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15698-6977-4A11-AA50-05799C6A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CD1412-6620-4F73-9E36-4C8A1A311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DD8D63-7460-40EA-9389-CAA8D154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Interest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028984-3150-46B7-8BB9-8A8F907C6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Offer a free tasting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C04FC2-A42C-4A86-A92C-3822C423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0DF3F4-0A79-4CA0-BBFB-A0107D1C7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ED906A-634C-4847-A338-0C23282D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Decision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368C6-13AA-44C5-923D-26D1D52A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Nurture with email stories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BF2271-F2D0-4305-B73A-2D7E30CFA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E639C8-A5EC-4E2F-833F-76153546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9C6A9C-250A-4439-A318-6D6C61A3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Retention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A4CF59-5937-4458-A45F-13A8360A1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Promote a starter bundle</a:t>
            </a:r>
          </a:p>
        </p:txBody>
      </p:sp>
    </p:spTree>
    <p:extLst>
      <p:ext uri="{BB962C8B-B14F-4D97-AF65-F5344CB8AC3E}">
        <p14:creationId xmlns:p14="http://schemas.microsoft.com/office/powerpoint/2010/main" val="21230569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8CE099-4DE3-4D55-9346-5185E756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75E33C-9718-46A1-926A-4A037F12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191A22-6281-4E21-87E1-CCAD7029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A3C8C1-1DE1-4AFF-98F5-B8C95A87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6B54C-6184-4203-9B6A-45730DF9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Guide prospects from discovery to repeat purchase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FBC95-89DB-449E-B49C-E589D72A8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132E1-0196-4F74-B9C1-BDC0B08C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593297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38A845-3330-4335-BA40-DC2C9E22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DEB23C-B25B-4BEC-919C-008662A3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8BA876-7ACC-489D-8992-7CA9C1C69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717AF6-CB51-4B87-83BA-63F5B460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920DB0-6DE1-4762-82A6-7612AD2F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64725B-D535-4E9C-98FF-0335C0C8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ADCFB6-5A15-4208-92BD-408A5F19C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A8B4C4-E731-4449-8EB0-6132A0BB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E0AABF-1A7A-4477-8DCF-E861133E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Attract nearby coffee lovers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43EEDB-133C-412F-9C9D-CF1A73CE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59519A-98C1-4112-AB0C-33C978D44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D67BDB-76A6-4DAC-B2A1-1DA7DC97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947992-43BF-4DF0-8136-1E193B7EB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76BA7A-EF76-416D-AF90-78568CCF9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Offer a free tasting guide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6E0745-BDC9-434C-972D-3A388DDE5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EB9C1E-D0D3-4543-A654-C59BA1FD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C40AFE-0D2E-4189-AFDC-A8205CA57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E531F3-3A3A-430B-A71D-66992F17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C215BD-8863-475F-8617-FBA2E0FD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Nurture with email stories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5B307D-6DA3-4287-A534-7ABCFE153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978924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78EEE7-949A-45F9-8AD7-45893250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F7B8ED-F194-4DF0-AF2C-E973C9C1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7FC051-2A47-46F8-9752-63194098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AC0669-A58A-477A-8F57-0B5A6E4E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06980C-184D-42B5-AFFF-39002C60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6D7B73-07FC-4AE4-8299-4B8A71E2D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AFB82-90B9-47A9-B899-120255CB6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6A7C5-2E87-4D3E-BCC0-5847918FF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AF9304-7DB3-4DEB-BEDD-FECDC6AD6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Attract nearby coffee lovers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F35431-F204-457C-8ACC-10CF1AB1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8FD282-4A6B-4755-BD69-8AC8E314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978860-D4D3-4A5A-9202-D172666C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D345D8-5C32-407F-B636-A3631357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Offer a free tasting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F9C4E7-7957-4F64-AB61-3D5A5A5FF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B9552D-F027-4D79-8DA5-C1D22196A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665812-890E-42DE-9F18-5DE1AE05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036893-87EF-416D-B144-87B12AF6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Nurture with email stories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38FB11-5772-4B42-A3B7-8348DAED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725F96-1C0C-43CB-A89C-2EA0730E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9702D4-AA97-4E90-B3AC-B2CE20D73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12221E-0394-4962-9E65-345567862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Promote a starter bundle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5C988A-4783-428D-85E8-9902BE0C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A61B74-A826-4F16-97E8-E316AA6E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37E0B0-3672-458A-BD29-B3AA1C7A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692453-7790-457B-8854-B9DD7280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subscription signup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878BD6-F053-4930-B1C8-52A5680B8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887337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A50F87-5536-4989-97D2-90B284B7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200831-359C-49C8-BEED-BD26EE16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9A6025-DFE7-4795-A308-83491E1BB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542DDD-D7F5-4431-B9C9-CECDC64D0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E45F9-5708-491A-8BDE-1D8B157F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0F052F-DEDC-4898-98CE-195122448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EDF48-9271-41E6-84BE-B7A8E61B1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6B7EE9-0DC0-4819-B88E-642ED41B5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316586-448C-4CC0-B20B-4A0C9031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4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posts bring views but few store visits.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47BAD0-DAA2-4005-8197-596FA1ED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86A025-C0F7-4F79-BE9C-7EBC8D04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Email signups do not turn into purchases.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C77154-CD3B-4B67-ACF2-F1021549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77C057-1BD3-41CB-8390-FF7F554D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lacks a clear follow-up sequence.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AF45C1-41EE-4A8D-ADDA-D31AD2253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AE397C-D0E7-4B1F-9D68-220E8C73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37424B-5275-4EBD-BF27-A9CDB4BB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143D83-F0D8-4EFD-8EB8-B2D4488B8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stage has a focused message and next step.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A966A6-F2C5-4FB5-9025-37F5AE48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0665E3-5F88-4ED7-A742-A32B1CAA1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Leads receive timely offers that match their interest.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7EF28A-1564-4E0F-B662-A778DACF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39BB4C-A45E-4C29-B0EF-5ACD772D0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builds a repeatable path to loyalty.</a:t>
            </a:r>
          </a:p>
        </p:txBody>
      </p:sp>
    </p:spTree>
    <p:extLst>
      <p:ext uri="{BB962C8B-B14F-4D97-AF65-F5344CB8AC3E}">
        <p14:creationId xmlns:p14="http://schemas.microsoft.com/office/powerpoint/2010/main" val="14575288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00F67D-A5AE-47F6-ADBF-838793644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11656D-8ECF-44C9-9577-CCC1A391F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CE975F-BC21-4D86-81A6-F620B7B5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47E1BA-2515-4232-A905-5F9937349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F981B-F4A2-4AF2-8C63-758015C4F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847AB-0DF8-4F1B-AD55-05D1FC40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F6E867-5B27-4980-817D-940F3F4C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A2A05C-35D2-44C5-9E46-388D0C6C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4A24BA-2CF8-4545-B274-F1947E800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F80B6-E88C-4F7D-BF79-53E946C12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path to turn walk-ins into regular buyers.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FB15CA-1675-46C5-BD5B-92829768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85983D-3C3F-4BC2-B350-E5095FCFF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9658B5-2380-4557-BE9F-54DC367DE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F77384-F008-45DC-A18F-CCB95736E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983D7B-4250-44B8-8F46-417D2A899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messaging for each stage of the customer journey.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116942-3EA5-456A-9062-E955AA03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ED64F-27D0-415F-A817-FB6FCD5B0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428E45-996E-4256-91C4-2CA3403A9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F4D937-E1BA-4E41-BCA0-2BDBF2D9A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F39524-AD29-4873-80CD-5D9C2DE0E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way to move leads toward a first order.</a:t>
            </a:r>
          </a:p>
        </p:txBody>
      </p:sp>
    </p:spTree>
    <p:extLst>
      <p:ext uri="{BB962C8B-B14F-4D97-AF65-F5344CB8AC3E}">
        <p14:creationId xmlns:p14="http://schemas.microsoft.com/office/powerpoint/2010/main" val="19261872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E580ED-CCD6-471D-915E-D7E070F18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3DF73F-011A-4770-B2E9-76C9B6FAF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D83A28-2B1C-46CA-A440-CB37A8EB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B0821B-68B6-4999-A807-0488ACCB3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E983E-AFB1-4103-B82C-630C63EB7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F1900F-0848-4063-8D89-B6C9B9F5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A33506-8697-4D85-BE5F-CD9D58B0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35FAA-56E3-4931-A9DA-B8484F81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5AAF28-10B2-47F3-81D3-12A6078B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A15C72-8264-41C8-80A1-6B42E7C77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12E3BA-A6FD-4F7D-BAF5-1F837441E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Attract nearby coffee lovers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391B3-21D7-4193-8816-5211DE4B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AEFEDF-9687-4045-A0DD-5A7B6131B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DB1FD8-7898-4CD3-BD85-973AD0012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19E0DF-5B58-4948-9C2B-E3143A9D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4FA020-0D29-4977-A9A2-CE9F81608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045874-B2C1-49AF-9C0C-B5A947A4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3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Offer a free tasting guide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DF4A35-EEF3-4D54-A14D-8611FBB3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B6C739-E8B3-439F-A557-58F46777C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D116BE-94BA-4072-B61F-E1016958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0E35A4-D48E-47B9-9DD2-CBD1D8E51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2CD6E7-BD0B-4710-9169-5D2E0BF9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367EE5-6288-4E62-89E7-1CAACDDA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Nurture with email stories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56D6FE-5FBE-4982-B83F-A59D51B64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2B5FDF-ABFE-4337-AB81-40865DF5D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202477-CC5D-4F46-952C-3C9415B6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C4B3A8-0134-4864-91A2-8C8D889C5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72F585-4F52-4A15-9053-F3503DA9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5EC4BAB-9915-4C09-9C0B-620B660E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Promote a starter bundle</a:t>
            </a:r>
          </a:p>
        </p:txBody>
      </p:sp>
    </p:spTree>
    <p:extLst>
      <p:ext uri="{BB962C8B-B14F-4D97-AF65-F5344CB8AC3E}">
        <p14:creationId xmlns:p14="http://schemas.microsoft.com/office/powerpoint/2010/main" val="7008745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6DA954-9F27-4DDA-B5E6-8D2FFDB7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5FFFEF-EFCD-4D84-9729-CB8542056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E0CE1B-189A-4E62-9843-6E7C105E3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46FE4C-F8A8-493C-A5EA-C4645E0B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5E6027-0268-40A4-9C15-F9EBCA89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A5935A-A41A-450E-9707-CA23B8E5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ABF275-5B40-4710-A819-C2CB5487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9589AE-2921-4E0C-9690-22C57F8C8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7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Bean &amp; Bloom guide curious visitors into loyal subscribers?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31CD39-5135-4F52-ACD8-561B5E0D1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E3A731-D66D-4EF5-A69A-A0616805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B2305B-6CBD-4284-AD49-AC0A0C2D4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D6C2D3-A6B8-4582-A39D-15DC9E5B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Offer a free tasting guide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69A8F1-EAC1-4435-BB7A-5FD67810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BBE3E5-09C0-4238-9834-6A9997B6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ADF4A5-8266-4C93-BAD6-8A135089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Nurture with email stories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2FF0D8-463F-4ED5-AEA8-86A1F0F05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1BD1A3-DED8-4E40-A929-9D4D153F5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D5B761-D66F-424F-BBDE-2CC51856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subscription signup</a:t>
            </a:r>
          </a:p>
        </p:txBody>
      </p:sp>
    </p:spTree>
    <p:extLst>
      <p:ext uri="{BB962C8B-B14F-4D97-AF65-F5344CB8AC3E}">
        <p14:creationId xmlns:p14="http://schemas.microsoft.com/office/powerpoint/2010/main" val="8518947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123720-2093-40EA-BAED-C479C2CA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A76840-AD35-4E25-8F32-B2A6CAF5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0C614E-C4B0-40F1-AA71-14331138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1C709E-275B-4EF3-98D4-F169C795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72E39-6992-4986-A4D9-A049033B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F0C53E-2380-4D80-BA11-E21AAD8A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2F8C29-A974-4F82-A520-433007B07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0E2EBA-2138-4C39-87C9-6CAD39A0F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2FDAAE-743C-48DB-99E5-4803B1C1B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Attract nearby coffee lovers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C7B775-285F-4E50-B9D7-E2B135B8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6CF264-33D5-4099-9E4E-7004D8572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E09BE8-E515-451E-8D69-870B97DA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B8E70A-DF54-4369-AE96-C55C4C6D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A028CA-F2C8-409C-8D17-55947870F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Offer a free tasting guide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07D283-3C97-4331-A92A-9B629A760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7AE2CE-E917-43D3-A1C1-5A229012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E50E78-0B32-47CB-9C0C-BD59F985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4A96B7-882B-4699-9468-D186BAB0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AA65C2-0984-4442-A745-234916BFE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Nurture with email stories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B39D90-0339-4370-8352-84B6BA82C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48312A-90BE-4E23-9F6F-7D8E23A56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00ED9F-D742-403B-B7BE-347FC0781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A0C4BF-A619-45CB-8043-D9C7D471C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D4AFAE-F96E-4F5D-91D5-9309B55D9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subscription signup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621CB9-5D35-4DDF-9EED-39E1805F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927126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F2E6A-9D30-4B24-A069-DAD9C8CE3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6443A-BE3E-4725-99AC-560296D36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C3D7B7-2216-40A2-83DE-31D88805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interest into steady repeat business.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BC8F2B-B1FC-4AD1-9784-200BED23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97BC7-D32E-4EE5-B5C4-F50F9963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92E3A-E8ED-495B-8A0D-05EFE988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E87F53-E80E-4F01-81E4-699D19FE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170378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2026-09-30T15:12:27.9620000Z</dcterms:created>
  <dcterms:modified xsi:type="dcterms:W3CDTF">2026-09-30T15:12:27.9620000Z</dcterms:modified>
</coreProperties>
</file>