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8e99fb1ec4043e1" /><Relationship Type="http://schemas.openxmlformats.org/officeDocument/2006/relationships/extended-properties" Target="/docProps/app.xml" Id="R1797ca8b08b34f04" /><Relationship Type="http://schemas.openxmlformats.org/officeDocument/2006/relationships/officeDocument" Target="/ppt/presentation.xml" Id="R8758b8cdbc66488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0fcce6656174c47"/>
  </p:sldMasterIdLst>
  <p:notesMasterIdLst>
    <p:notesMasterId xmlns:r="http://schemas.openxmlformats.org/officeDocument/2006/relationships" r:id="R6490d53e18404e75"/>
  </p:notesMasterIdLst>
  <p:sldIdLst>
    <p:sldId xmlns:r="http://schemas.openxmlformats.org/officeDocument/2006/relationships" id="256" r:id="Rdf4bed1948bc4131"/>
    <p:sldId xmlns:r="http://schemas.openxmlformats.org/officeDocument/2006/relationships" id="257" r:id="R04cefde5453445be"/>
    <p:sldId xmlns:r="http://schemas.openxmlformats.org/officeDocument/2006/relationships" id="258" r:id="R32fa677c32494109"/>
    <p:sldId xmlns:r="http://schemas.openxmlformats.org/officeDocument/2006/relationships" id="259" r:id="R5a8a712bc3e24c4f"/>
    <p:sldId xmlns:r="http://schemas.openxmlformats.org/officeDocument/2006/relationships" id="260" r:id="R19b214f7050d4e0e"/>
    <p:sldId xmlns:r="http://schemas.openxmlformats.org/officeDocument/2006/relationships" id="261" r:id="R8ea0a2ea71144dea"/>
    <p:sldId xmlns:r="http://schemas.openxmlformats.org/officeDocument/2006/relationships" id="262" r:id="R86a8fd48f3dd4ba5"/>
    <p:sldId xmlns:r="http://schemas.openxmlformats.org/officeDocument/2006/relationships" id="263" r:id="R2fe67b9677394206"/>
    <p:sldId xmlns:r="http://schemas.openxmlformats.org/officeDocument/2006/relationships" id="264" r:id="Rf8c666a250ff41fc"/>
    <p:sldId xmlns:r="http://schemas.openxmlformats.org/officeDocument/2006/relationships" id="265" r:id="R3ca45d2e181a49bb"/>
    <p:sldId xmlns:r="http://schemas.openxmlformats.org/officeDocument/2006/relationships" id="266" r:id="Raa1fd67cb3de4cd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7062c06fae44fb6" /><Relationship Type="http://schemas.openxmlformats.org/officeDocument/2006/relationships/slideMaster" Target="/ppt/slideMasters/slideMaster1.xml" Id="R40fcce6656174c47" /><Relationship Type="http://schemas.openxmlformats.org/officeDocument/2006/relationships/notesMaster" Target="/ppt/notesMasters/notesMaster1.xml" Id="R6490d53e18404e75" /><Relationship Type="http://schemas.openxmlformats.org/officeDocument/2006/relationships/presProps" Target="/ppt/presProps.xml" Id="Ra8060cf1ab7545e3" /><Relationship Type="http://schemas.openxmlformats.org/officeDocument/2006/relationships/tableStyles" Target="/ppt/tableStyles.xml" Id="R5392d7a16e694c36" /><Relationship Type="http://schemas.openxmlformats.org/officeDocument/2006/relationships/slide" Target="/ppt/slides/slide1.xml" Id="Rdf4bed1948bc4131" /><Relationship Type="http://schemas.openxmlformats.org/officeDocument/2006/relationships/slide" Target="/ppt/slides/slide2.xml" Id="R04cefde5453445be" /><Relationship Type="http://schemas.openxmlformats.org/officeDocument/2006/relationships/slide" Target="/ppt/slides/slide3.xml" Id="R32fa677c32494109" /><Relationship Type="http://schemas.openxmlformats.org/officeDocument/2006/relationships/slide" Target="/ppt/slides/slide4.xml" Id="R5a8a712bc3e24c4f" /><Relationship Type="http://schemas.openxmlformats.org/officeDocument/2006/relationships/slide" Target="/ppt/slides/slide5.xml" Id="R19b214f7050d4e0e" /><Relationship Type="http://schemas.openxmlformats.org/officeDocument/2006/relationships/slide" Target="/ppt/slides/slide6.xml" Id="R8ea0a2ea71144dea" /><Relationship Type="http://schemas.openxmlformats.org/officeDocument/2006/relationships/slide" Target="/ppt/slides/slide7.xml" Id="R86a8fd48f3dd4ba5" /><Relationship Type="http://schemas.openxmlformats.org/officeDocument/2006/relationships/slide" Target="/ppt/slides/slide8.xml" Id="R2fe67b9677394206" /><Relationship Type="http://schemas.openxmlformats.org/officeDocument/2006/relationships/slide" Target="/ppt/slides/slide9.xml" Id="Rf8c666a250ff41fc" /><Relationship Type="http://schemas.openxmlformats.org/officeDocument/2006/relationships/slide" Target="/ppt/slides/slide10.xml" Id="R3ca45d2e181a49bb" /><Relationship Type="http://schemas.openxmlformats.org/officeDocument/2006/relationships/slide" Target="/ppt/slides/slide11.xml" Id="Raa1fd67cb3de4cd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2eaf93282b8487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e849194ac9249d4" /><Relationship Type="http://schemas.openxmlformats.org/officeDocument/2006/relationships/notesMaster" Target="/ppt/notesMasters/notesMaster1.xml" Id="Rea85e88f749b437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341da96f38a442f" /><Relationship Type="http://schemas.openxmlformats.org/officeDocument/2006/relationships/notesMaster" Target="/ppt/notesMasters/notesMaster1.xml" Id="Rb7a88463860640f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10afc79da1c458a" /><Relationship Type="http://schemas.openxmlformats.org/officeDocument/2006/relationships/notesMaster" Target="/ppt/notesMasters/notesMaster1.xml" Id="Rf221f3c2432e420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f022152df5d4eed" /><Relationship Type="http://schemas.openxmlformats.org/officeDocument/2006/relationships/notesMaster" Target="/ppt/notesMasters/notesMaster1.xml" Id="R533347ecaa4042d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388dac96e00453c" /><Relationship Type="http://schemas.openxmlformats.org/officeDocument/2006/relationships/notesMaster" Target="/ppt/notesMasters/notesMaster1.xml" Id="Red3642eb1f6f436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a8fae53e66e4ff5" /><Relationship Type="http://schemas.openxmlformats.org/officeDocument/2006/relationships/notesMaster" Target="/ppt/notesMasters/notesMaster1.xml" Id="R2a29691d86d6481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8c1a59381b24803" /><Relationship Type="http://schemas.openxmlformats.org/officeDocument/2006/relationships/notesMaster" Target="/ppt/notesMasters/notesMaster1.xml" Id="Rf6dc294efdd2466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655c13386e54554" /><Relationship Type="http://schemas.openxmlformats.org/officeDocument/2006/relationships/notesMaster" Target="/ppt/notesMasters/notesMaster1.xml" Id="Ra128fe68e79e477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69356febbd7466d" /><Relationship Type="http://schemas.openxmlformats.org/officeDocument/2006/relationships/notesMaster" Target="/ppt/notesMasters/notesMaster1.xml" Id="R1bad9884bc77452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41aaf18a3d34f93" /><Relationship Type="http://schemas.openxmlformats.org/officeDocument/2006/relationships/notesMaster" Target="/ppt/notesMasters/notesMaster1.xml" Id="Rd81e486a9a534b6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89add2234f54f4c" /><Relationship Type="http://schemas.openxmlformats.org/officeDocument/2006/relationships/notesMaster" Target="/ppt/notesMasters/notesMaster1.xml" Id="R8536ab0234824e5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b262a84ef594bb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36d363411b24e77" /><Relationship Type="http://schemas.openxmlformats.org/officeDocument/2006/relationships/slideLayout" Target="/ppt/slideLayouts/slideLayout1.xml" Id="R3ee48fcf7b844d1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ee48fcf7b844d1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860b33e3db4ce3" /><Relationship Type="http://schemas.openxmlformats.org/officeDocument/2006/relationships/image" Target="/ppt/media/image.png" Id="R1ec723e9a4a547e5" /><Relationship Type="http://schemas.openxmlformats.org/officeDocument/2006/relationships/notesSlide" Target="/ppt/notesSlides/notesSlide1.xml" Id="R09f5fcec41854b4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1ab9b7c9f84a8a" /><Relationship Type="http://schemas.openxmlformats.org/officeDocument/2006/relationships/notesSlide" Target="/ppt/notesSlides/notesSlide2.xml" Id="Rfa72bdf3521843a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0fe7a8647c45ec" /><Relationship Type="http://schemas.openxmlformats.org/officeDocument/2006/relationships/notesSlide" Target="/ppt/notesSlides/notesSlide3.xml" Id="R0dd8a2bac42749e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8b6e6a3ebb4921" /><Relationship Type="http://schemas.openxmlformats.org/officeDocument/2006/relationships/notesSlide" Target="/ppt/notesSlides/notesSlide4.xml" Id="R3a8577cd5671407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479fa8c14f4d6c" /><Relationship Type="http://schemas.openxmlformats.org/officeDocument/2006/relationships/notesSlide" Target="/ppt/notesSlides/notesSlide5.xml" Id="R1795a7f0fed441b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07b098724944ea" /><Relationship Type="http://schemas.openxmlformats.org/officeDocument/2006/relationships/notesSlide" Target="/ppt/notesSlides/notesSlide6.xml" Id="R295c0ce42c524a0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3f8d27595043ee" /><Relationship Type="http://schemas.openxmlformats.org/officeDocument/2006/relationships/notesSlide" Target="/ppt/notesSlides/notesSlide7.xml" Id="Re07aa1da287c409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b752c75c6a4643" /><Relationship Type="http://schemas.openxmlformats.org/officeDocument/2006/relationships/notesSlide" Target="/ppt/notesSlides/notesSlide8.xml" Id="R491f67103a5749f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23f40d86564b01" /><Relationship Type="http://schemas.openxmlformats.org/officeDocument/2006/relationships/notesSlide" Target="/ppt/notesSlides/notesSlide9.xml" Id="Ra3b87bdd6262473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23ce2c934a45ab" /><Relationship Type="http://schemas.openxmlformats.org/officeDocument/2006/relationships/notesSlide" Target="/ppt/notesSlides/notesSlide10.xml" Id="R4762834871ff4e9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c78a6fdaa544a5" /><Relationship Type="http://schemas.openxmlformats.org/officeDocument/2006/relationships/notesSlide" Target="/ppt/notesSlides/notesSlide11.xml" Id="R1455651ae91e478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AB1E9C-FA86-40F7-93B2-E02504449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1CE099-D24E-40D3-BD04-B891BAD7D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6539E6-5E3B-43AC-BB64-ACA43B232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Marketing Plan Video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ED5D8A-A273-446A-B928-707921F13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boutique coffee brand launches a spring campaign to win local subscribers.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F9C5AB-85EF-44C5-9B30-ADDDD82DB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4FCB89-BC51-4B84-AEE9-CAB643C9E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8D283E-CF2B-4842-A49C-FF32D6132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7AE38A-F4B4-4B3F-926E-EB271E632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c723e9a4a547e5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6570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B6A06EC-3C8C-4BAC-9F27-C8B0B60EB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95AFDD-5949-44FF-B471-5BF02BE39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5A1CEA-6F11-47E6-A11B-587E71E15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BE29FD-0F61-4046-9B66-11347BF87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2BDB69-7399-4CBC-AFB6-29F7FF837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 plan video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D9DD6E-0335-42D3-8B07-70BAE2C24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81379B-67C5-4C4F-BA8B-63A2482EB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6C471E-985B-41DA-BD53-A79B51E11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Brand Snapshot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EA7E4F-7AC9-470E-98A8-B6378DD1E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CCA13F-6ED2-4DB1-87CF-74FC74D6B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F42BCE-A476-4B66-98AB-6C928BDF0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191B71-C744-4251-B150-AE645564E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Audience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BB64FF-DFDE-4E3B-B60F-B47445920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target viewers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FBDD0C-DFA8-48E2-8FB7-E6CD9A9B7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8C8950-CF6B-4FBA-9D35-F751206D9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D76D4F-5FC9-4EBC-907F-03BD0D3D0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Video Rollout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B81468-2EC4-4F1B-9949-8787652DF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 video assets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BA08E3-2C52-4EAF-9505-B79E64E8D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314132-1AD4-4788-8527-D7416C005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2394A58-008B-43F8-ABD1-5605EF574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Results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0D442E-19CE-4DC4-865E-21FEDBDF8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Launch across channels</a:t>
            </a:r>
          </a:p>
        </p:txBody>
      </p:sp>
    </p:spTree>
    <p:extLst>
      <p:ext uri="{BB962C8B-B14F-4D97-AF65-F5344CB8AC3E}">
        <p14:creationId xmlns:p14="http://schemas.microsoft.com/office/powerpoint/2010/main" val="197136227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A28729-C5C7-4B14-8351-CC42881B0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E34D71-FBA3-457A-A2A1-D3370D672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9CB9B5-EA32-4D6D-8D21-F7C6FBFA5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D2B150-8FF9-4CFF-9E37-7F06C1DA5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C0F7D9-B7AC-467F-B71E-7E80CC671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how one campaign turns views into loyal customers.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BF0C05-7D93-4118-A82F-5189DE1F7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DF437E-EA90-44AD-95AF-F5DBCBCEC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93083163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727579-9FA6-4158-8F03-9C3FCEE0F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645A07-DA24-432A-B2D3-2B8415855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227211-0EAD-4906-B35D-9E9227DAD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D60B95-B7D7-4C5B-9609-576928418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C7B67C-E5F3-419B-B7C7-E5760CDD7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marketing plan video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1C381A-B112-4937-94DC-18BAFCBB8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9F344F-176D-4A7A-A713-EBB493264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58EE35-883E-43A0-BEB2-9342ECD88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92453E-9966-45CF-A1BE-E01A9E43E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 plan video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26C96B-39D6-433A-8410-B603EF918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A86E98-6A2C-4C8E-930E-E56D3F9A4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A84D2F-2E95-4821-8443-A725306A6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374012-2B03-4511-B312-3F12A1951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6E5E63-3A9F-4652-8598-2FABD3E90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how one campaign turns views into lo…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0BD316-C6D9-44B5-89B1-1999BFF6A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5E1D51-705D-455B-9F01-B45547C03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42A503-44DD-49CA-B6F1-403CAFC34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5C543F-1BC8-4CEE-93A1-FFEAF930D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6840AF-B097-4F98-8C12-0B0B495F3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Marketing: Review and refine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E65369-95FA-467A-B79D-C7CCD4CE3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40463596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C8DBD3F-992A-4CBB-91D4-218D34E8F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19C6A0-4C7A-41DE-B0E7-0309F3096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CC75E3-9E1F-45F3-8BB7-864E85C13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65B440-F675-43B0-9027-E83ECC517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48B338-E607-4941-8857-3F7C1FD14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0E356E-AC85-46B1-BCC3-AC1A63E17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C53C5F-B952-419C-A31C-79C9A01D7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8E545A-8BCE-461A-A78D-CDE8A380F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F2738E-3CC7-4A89-A9C8-4B6B5A184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CE583E-61A3-4037-B12B-32DA03ED0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B444BE-B371-42EE-99A8-B5BB5AFED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F70F50-2A17-4D7D-911A-7657294F4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408698-AD46-4A9A-9C52-83BB6BE61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target viewers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42A8DF-381F-41D1-8751-1F42F3DCF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75B775-06D0-44E5-B8BE-EB34E364E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757651-17B9-4120-978C-4C4F0FABF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B8C72C-45B7-49D2-8398-C7ADFA4F9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video assets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A5785F-5AC8-4C11-B811-4F60C486B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6C9947-8855-4DA5-8D14-BB0DB29BB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632974-92EF-4008-A9E1-B595A4053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A03D48-6CF6-47BE-B835-1FF16A7ED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Launch across channels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AA598FD-740B-44A9-879C-CE4C8749B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ED79445-B209-4338-9C9C-B43CEE615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8A36A6C-21AD-4B42-A8EB-1835E3D51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847A1A6-9316-4E1E-A88D-BE1AD4D02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03D86F6-2367-42E1-96B4-6DCE8DDD7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35353509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00B7360-F90C-4C3C-B2C7-3937FDB83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24C9C7-425D-42B0-8928-8E7C668B5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479A24-13A1-4045-8092-6A11E3B59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666768-A03C-42F4-871C-009766739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F628F6-E299-413D-9505-A96FDCAFD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 plan video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AC8521-6180-4764-9E55-F849D2F4E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6F11C8-7BD1-4595-B8B4-A8F599FCF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DA5358-D993-424E-9BD3-752414CD7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97CD43-4029-4B62-BCEB-BC17161CF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478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launch message feels scattered across channels.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5A0BB1-751E-4D0D-A830-6D83B44D4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F9F654-CED8-44B6-8363-DFD7F09D9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6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Video ideas exist, but no clear rollout order.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5296C0-FEA4-4305-B7DC-9F0B651EF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22C545-DE44-4183-AA98-CF3980C16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4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team struggles to connect content with action.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959269-4CBA-4BED-8F13-D5D8D52FB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19E6DB-5ADE-4747-9CC4-92DD2DEF1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617F32-9E15-4715-B1B5-540FA65D4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93DD8D-36CC-4B42-81BB-1A589E489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476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campaign has one clear story from start to finish.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0FCFCE-02A2-42A3-BCA1-4AC08413B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8AF9B0-BC53-4CFA-B0E8-C080E76F1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1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video supports a specific stage of the launch.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91E45E8-8BC7-42EB-AE98-C433DF7C3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C38D58-CE7C-4CDE-8ECC-A461566C4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9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track what content drives engagement.</a:t>
            </a:r>
          </a:p>
        </p:txBody>
      </p:sp>
    </p:spTree>
    <p:extLst>
      <p:ext uri="{BB962C8B-B14F-4D97-AF65-F5344CB8AC3E}">
        <p14:creationId xmlns:p14="http://schemas.microsoft.com/office/powerpoint/2010/main" val="193590130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A592FE-42D9-4448-8D18-A050EC721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6FE9C3-AF35-4472-8C1A-F0E7A2C24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B574E8-EAE2-4AD4-A7E2-1499CDEFF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9D65F6-15D8-4D39-9DEA-0CE1BA3A0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ADBCAC-F5AC-4A5D-90D1-B4987F6DC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DB06C0-D5DE-446F-B39D-741191DF4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76C503-C0E7-47A0-97AF-F84D35E88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92F78C-60C0-409B-B33B-F1A142ABB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F33715-9FF4-462F-825A-91A419D8B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8073EF-F6C6-47BE-AAE3-81790A349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plan to align video content with launch goals.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F19281-85E1-4000-A971-E067E5FB9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9FA244-6359-4EEF-8348-5B8706D06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EC3E0A-791D-49BC-9386-79FE24A3E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D549E0-8AB9-4D33-AC4F-2D6FC0088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CREATIVE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D96453-CC06-4E0E-A723-1634AE6C5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structure for scripts, visuals, and edits.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39301D-0B77-4489-B789-075C08EA1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48F135-5B2C-4EE3-B6E1-33DE451A7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2D0713-6904-4C73-A948-BE65F66AF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6A9898-130E-4FCA-A2F5-505C0699A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SALES LEAD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78CE16-C6C0-4211-B81E-032B003D8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messaging that supports inquiries and repeat orders.</a:t>
            </a:r>
          </a:p>
        </p:txBody>
      </p:sp>
    </p:spTree>
    <p:extLst>
      <p:ext uri="{BB962C8B-B14F-4D97-AF65-F5344CB8AC3E}">
        <p14:creationId xmlns:p14="http://schemas.microsoft.com/office/powerpoint/2010/main" val="111657158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0DCBDC3-09AF-4245-808B-6A9F34A8E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4A006C-A3D8-422A-9825-43EE2FDF1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36C3E5-B3C8-4A5D-AAAA-785932996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EEB1EA-0035-4A31-B803-C5212014F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583954-8FC9-460F-BFD7-2B49767ED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E185A3-0DE6-47B0-A46E-E5BCD6136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AB4635-8A2B-49B1-B02F-A9C2728E4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4BA5A4-1114-47D2-9AD2-108BCC8C4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9C3F7D-00A1-4021-A0FA-BE062099E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2D6993-0C23-4D48-934B-F85C44C75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81CB6B-9015-4419-90E5-545F02594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campaign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F09C53-7949-4163-AAAF-A60858F42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45C920-8C21-402D-8706-E29C3EAC3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4C337E-DDC4-4FFE-8D70-19D5EE7D3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2E43E0-7BB0-49E2-9F11-A55CB3ACA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D7A237-CAF3-46B6-9892-2799BA1DA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8D36B8-8C3D-4CCD-8267-34564088D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target viewers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6FB354-2FA6-456E-9986-926837CCE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E41990-F509-4C17-ADC4-7FA425632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2A074F-4DB9-4C63-81BA-8DC01FADA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145819-1704-463B-8959-05E49B671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AB6DEC1-6378-4F5D-AA16-C63A904BD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FDF5A5C-029B-49BA-8BC3-AFF485451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video assets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2038605-615A-4A28-AED7-7BF4200F8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FEC755B-E20D-4B6E-B46C-F8BD74690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27F53B0-23B8-444F-B8E1-ABF4E10F9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A87ABD2-BBD4-4B65-B3F4-E1E94C94F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6131BB3-BBB7-4396-9A33-04DA41467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C8D1274-155F-4C2E-8619-82EBAD35A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65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Launch across channels</a:t>
            </a:r>
          </a:p>
        </p:txBody>
      </p:sp>
    </p:spTree>
    <p:extLst>
      <p:ext uri="{BB962C8B-B14F-4D97-AF65-F5344CB8AC3E}">
        <p14:creationId xmlns:p14="http://schemas.microsoft.com/office/powerpoint/2010/main" val="28582969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37D796-2FEF-4AD2-8F92-3B5048C36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1D39AE-10F5-42D8-BDCB-4A743680F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59A2D6-3D92-4565-BDC0-258DBF008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5F25AC-4787-41DD-9815-F3D2F9A75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706678-B8E2-4263-B87D-9BD6838A3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451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 plan video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919792-E3E3-48E0-A0EA-5E6F1A70B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1018CF-3D65-4880-8B84-D18C40094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C91C1C-A920-42DD-BC29-A7A799080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coffee brand use video to guide viewers from curiosity to purchase?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7EBD69-3C86-44EB-AD62-19F2FCD84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ED0B2E-B19D-4EF3-93D2-8DB8335E1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252CA0-6CD0-4A93-82D9-0E540C890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8DD77E-C8EA-4A62-B6C8-FBBB1EA34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target viewers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238E41-2595-456E-8334-9CB1FA77B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CDB99E-EA83-443F-936E-C16A1BD73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B43A00-4563-4338-BAB4-18DAD84A2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Plan video assets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8BE3A3-BE0D-4B09-998F-3C557EDBF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A51F33-8E0E-4DB1-A243-CDF2111C3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FA5B49-E4FD-4939-A0D7-FBD768300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</p:spTree>
    <p:extLst>
      <p:ext uri="{BB962C8B-B14F-4D97-AF65-F5344CB8AC3E}">
        <p14:creationId xmlns:p14="http://schemas.microsoft.com/office/powerpoint/2010/main" val="183552959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6654964-0862-4274-BF08-D3006EA67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AE5ED9-9601-42EB-975B-D07B1E318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153537-E81F-40B6-8F86-97B530766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22D63E-6EDF-4C89-9CC4-05DA81228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ADA31A-7CC8-4633-8F9C-F5E97F744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 plan video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7C7B54-A3C9-40ED-80F2-19F21BF8C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7E8E3E-C8E7-47D3-A68E-BC464E9BA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6482C4-3464-4BDB-B8A8-693C7BBB3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10D906-DEAF-431C-BC12-5DAA353C4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050D25-C6FA-4B00-B9F9-F565147F5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883DC9-DAF2-4265-BE03-22BC160B0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2AC231-AF73-447C-9C4E-9D2DDFD4F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E0C1CC-5C1C-4BB0-B90B-4C25ECD3F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089B18-1D6B-4F80-8A9B-4276F7A7D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target viewers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114973-5818-41E5-83A6-46D0514E4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99C6A8-9163-4A0F-8806-D473151F4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6DD3FD-C3C3-493E-B8B7-83C616EFB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34C589-242E-4A06-825B-7DB8C65D4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C41B9B-2EC7-417C-9DDF-07ED9FCD8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video assets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2BB1C52-5EAB-416E-AE19-38BE725EF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ABCAA5-C81C-482E-867E-65B8E3A72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75D0D2F-B706-4DF6-ABC6-4A72619DC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649D39D-7F83-46EC-89F3-47709A1CE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1D859D7-8C59-4F0E-A7B9-DC13E02C3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47D975E-0A4F-4C56-A7BB-B550CAB4E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91385793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DB70A6-24E0-4C3E-9364-B0C8C89FF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313EA9-EDC2-445D-9E1E-86F4189BA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5CAA1A-C89A-482D-9C91-0CA657D63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focused plan makes every video work harder.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4498A9-E11F-46F7-AED6-5B1141CD6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18B2DF-C324-4314-AE97-4F30BF921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16BAC2-1FDA-4B60-B7FA-5BA78D6F7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E0F6A9-60E8-4E8F-870E-9C1673840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52224653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2026-10-01T21:15:52.4060000Z</dcterms:created>
  <dcterms:modified xsi:type="dcterms:W3CDTF">2026-10-01T21:15:52.4060000Z</dcterms:modified>
</coreProperties>
</file>