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f8187894368491f" /><Relationship Type="http://schemas.openxmlformats.org/officeDocument/2006/relationships/extended-properties" Target="/docProps/app.xml" Id="Ra39f34a2f9b24f19" /><Relationship Type="http://schemas.openxmlformats.org/officeDocument/2006/relationships/officeDocument" Target="/ppt/presentation.xml" Id="Rf7d556b6752044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d0f1e02ed74935"/>
  </p:sldMasterIdLst>
  <p:notesMasterIdLst>
    <p:notesMasterId xmlns:r="http://schemas.openxmlformats.org/officeDocument/2006/relationships" r:id="Ra9968e83be514e58"/>
  </p:notesMasterIdLst>
  <p:sldIdLst>
    <p:sldId xmlns:r="http://schemas.openxmlformats.org/officeDocument/2006/relationships" id="256" r:id="R578d9c15f65146bf"/>
    <p:sldId xmlns:r="http://schemas.openxmlformats.org/officeDocument/2006/relationships" id="257" r:id="Ra66915e7104c4c9d"/>
    <p:sldId xmlns:r="http://schemas.openxmlformats.org/officeDocument/2006/relationships" id="258" r:id="R6effe188b42e41d8"/>
    <p:sldId xmlns:r="http://schemas.openxmlformats.org/officeDocument/2006/relationships" id="259" r:id="R6d8c9d4f5ec74b08"/>
    <p:sldId xmlns:r="http://schemas.openxmlformats.org/officeDocument/2006/relationships" id="260" r:id="R668a1acf72ec4a64"/>
    <p:sldId xmlns:r="http://schemas.openxmlformats.org/officeDocument/2006/relationships" id="261" r:id="R95fb135100644a23"/>
    <p:sldId xmlns:r="http://schemas.openxmlformats.org/officeDocument/2006/relationships" id="262" r:id="R6a7af4068efe41a5"/>
    <p:sldId xmlns:r="http://schemas.openxmlformats.org/officeDocument/2006/relationships" id="263" r:id="R841d402bfe844d68"/>
    <p:sldId xmlns:r="http://schemas.openxmlformats.org/officeDocument/2006/relationships" id="264" r:id="Rb8f77d0a4fb847e1"/>
    <p:sldId xmlns:r="http://schemas.openxmlformats.org/officeDocument/2006/relationships" id="265" r:id="R5cb3e8b3905a4443"/>
    <p:sldId xmlns:r="http://schemas.openxmlformats.org/officeDocument/2006/relationships" id="266" r:id="R75e89496d1e14e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0bb124798e04622" /><Relationship Type="http://schemas.openxmlformats.org/officeDocument/2006/relationships/slideMaster" Target="/ppt/slideMasters/slideMaster1.xml" Id="R12d0f1e02ed74935" /><Relationship Type="http://schemas.openxmlformats.org/officeDocument/2006/relationships/notesMaster" Target="/ppt/notesMasters/notesMaster1.xml" Id="Ra9968e83be514e58" /><Relationship Type="http://schemas.openxmlformats.org/officeDocument/2006/relationships/presProps" Target="/ppt/presProps.xml" Id="Rcc5d649e78734339" /><Relationship Type="http://schemas.openxmlformats.org/officeDocument/2006/relationships/tableStyles" Target="/ppt/tableStyles.xml" Id="Ra83164b81a1646c8" /><Relationship Type="http://schemas.openxmlformats.org/officeDocument/2006/relationships/slide" Target="/ppt/slides/slide1.xml" Id="R578d9c15f65146bf" /><Relationship Type="http://schemas.openxmlformats.org/officeDocument/2006/relationships/slide" Target="/ppt/slides/slide2.xml" Id="Ra66915e7104c4c9d" /><Relationship Type="http://schemas.openxmlformats.org/officeDocument/2006/relationships/slide" Target="/ppt/slides/slide3.xml" Id="R6effe188b42e41d8" /><Relationship Type="http://schemas.openxmlformats.org/officeDocument/2006/relationships/slide" Target="/ppt/slides/slide4.xml" Id="R6d8c9d4f5ec74b08" /><Relationship Type="http://schemas.openxmlformats.org/officeDocument/2006/relationships/slide" Target="/ppt/slides/slide5.xml" Id="R668a1acf72ec4a64" /><Relationship Type="http://schemas.openxmlformats.org/officeDocument/2006/relationships/slide" Target="/ppt/slides/slide6.xml" Id="R95fb135100644a23" /><Relationship Type="http://schemas.openxmlformats.org/officeDocument/2006/relationships/slide" Target="/ppt/slides/slide7.xml" Id="R6a7af4068efe41a5" /><Relationship Type="http://schemas.openxmlformats.org/officeDocument/2006/relationships/slide" Target="/ppt/slides/slide8.xml" Id="R841d402bfe844d68" /><Relationship Type="http://schemas.openxmlformats.org/officeDocument/2006/relationships/slide" Target="/ppt/slides/slide9.xml" Id="Rb8f77d0a4fb847e1" /><Relationship Type="http://schemas.openxmlformats.org/officeDocument/2006/relationships/slide" Target="/ppt/slides/slide10.xml" Id="R5cb3e8b3905a4443" /><Relationship Type="http://schemas.openxmlformats.org/officeDocument/2006/relationships/slide" Target="/ppt/slides/slide11.xml" Id="R75e89496d1e14e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0d01400ae3433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126e0246ce54c08" /><Relationship Type="http://schemas.openxmlformats.org/officeDocument/2006/relationships/notesMaster" Target="/ppt/notesMasters/notesMaster1.xml" Id="R4be0135a7b7c45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48258a1603d49db" /><Relationship Type="http://schemas.openxmlformats.org/officeDocument/2006/relationships/notesMaster" Target="/ppt/notesMasters/notesMaster1.xml" Id="Rb150e7d14ad74cc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5df2100f804aba" /><Relationship Type="http://schemas.openxmlformats.org/officeDocument/2006/relationships/notesMaster" Target="/ppt/notesMasters/notesMaster1.xml" Id="R77411a91109149a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df953ea6bd24e31" /><Relationship Type="http://schemas.openxmlformats.org/officeDocument/2006/relationships/notesMaster" Target="/ppt/notesMasters/notesMaster1.xml" Id="R23bfdf1c57f34fd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f6b98556fe9455c" /><Relationship Type="http://schemas.openxmlformats.org/officeDocument/2006/relationships/notesMaster" Target="/ppt/notesMasters/notesMaster1.xml" Id="Rd90b147a94074ff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2405569dd334857" /><Relationship Type="http://schemas.openxmlformats.org/officeDocument/2006/relationships/notesMaster" Target="/ppt/notesMasters/notesMaster1.xml" Id="R6da2b1598da84a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56860131af4202" /><Relationship Type="http://schemas.openxmlformats.org/officeDocument/2006/relationships/notesMaster" Target="/ppt/notesMasters/notesMaster1.xml" Id="Rb425522fcec3405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5f6eeffec644958" /><Relationship Type="http://schemas.openxmlformats.org/officeDocument/2006/relationships/notesMaster" Target="/ppt/notesMasters/notesMaster1.xml" Id="R5043f3e9f59c431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3a9d91014142f9" /><Relationship Type="http://schemas.openxmlformats.org/officeDocument/2006/relationships/notesMaster" Target="/ppt/notesMasters/notesMaster1.xml" Id="R9eaa5f93dd7841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8b55073ca74303" /><Relationship Type="http://schemas.openxmlformats.org/officeDocument/2006/relationships/notesMaster" Target="/ppt/notesMasters/notesMaster1.xml" Id="R0bd34ea198854c9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daabcfc3aab4cc0" /><Relationship Type="http://schemas.openxmlformats.org/officeDocument/2006/relationships/notesMaster" Target="/ppt/notesMasters/notesMaster1.xml" Id="Re003d1233c7b4af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e5c358dcaa43f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bac42ec51f4dde" /><Relationship Type="http://schemas.openxmlformats.org/officeDocument/2006/relationships/slideLayout" Target="/ppt/slideLayouts/slideLayout1.xml" Id="Rbfcc4b127961439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fcc4b127961439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357480b4054feb" /><Relationship Type="http://schemas.openxmlformats.org/officeDocument/2006/relationships/image" Target="/ppt/media/image.png" Id="Rcbae4d46ae4644bb" /><Relationship Type="http://schemas.openxmlformats.org/officeDocument/2006/relationships/notesSlide" Target="/ppt/notesSlides/notesSlide1.xml" Id="R9c5e9aa4e6654f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6b81730ba4491f" /><Relationship Type="http://schemas.openxmlformats.org/officeDocument/2006/relationships/notesSlide" Target="/ppt/notesSlides/notesSlide2.xml" Id="Rb51d58e63d5c4fd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b77c0b04674e7e" /><Relationship Type="http://schemas.openxmlformats.org/officeDocument/2006/relationships/notesSlide" Target="/ppt/notesSlides/notesSlide3.xml" Id="R1422203036fd4b9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05377698844730" /><Relationship Type="http://schemas.openxmlformats.org/officeDocument/2006/relationships/notesSlide" Target="/ppt/notesSlides/notesSlide4.xml" Id="R8be62df69d4e433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90755d78364392" /><Relationship Type="http://schemas.openxmlformats.org/officeDocument/2006/relationships/notesSlide" Target="/ppt/notesSlides/notesSlide5.xml" Id="Rfe0cfdd8c4a648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848fa7426d4f51" /><Relationship Type="http://schemas.openxmlformats.org/officeDocument/2006/relationships/notesSlide" Target="/ppt/notesSlides/notesSlide6.xml" Id="R11012033959046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ceec1e3d444da8" /><Relationship Type="http://schemas.openxmlformats.org/officeDocument/2006/relationships/notesSlide" Target="/ppt/notesSlides/notesSlide7.xml" Id="Rce8a5e63cf1941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defab5432e4f6a" /><Relationship Type="http://schemas.openxmlformats.org/officeDocument/2006/relationships/notesSlide" Target="/ppt/notesSlides/notesSlide8.xml" Id="R949d4d91223c434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5a25e4425a4239" /><Relationship Type="http://schemas.openxmlformats.org/officeDocument/2006/relationships/notesSlide" Target="/ppt/notesSlides/notesSlide9.xml" Id="Rf2ff64edc734427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435f4174ce4f5f" /><Relationship Type="http://schemas.openxmlformats.org/officeDocument/2006/relationships/notesSlide" Target="/ppt/notesSlides/notesSlide10.xml" Id="R6f20335bb0f441f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1617c0f41f42e1" /><Relationship Type="http://schemas.openxmlformats.org/officeDocument/2006/relationships/notesSlide" Target="/ppt/notesSlides/notesSlide11.xml" Id="R9cab1e305c4e4fb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B1B45E-D672-4C00-8E8E-4E8644E38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0C08C2-C85C-4B00-A4CF-D624E9664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CFA3D4-1E5C-4F8B-AC56-2A19F06E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Marketing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D65BCB-05B8-4448-BF4B-250744A30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a 30-second launch film to tease a new seasonal blend.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E4B2AE-011F-4603-B764-6538D90C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36DC64-4FF7-4014-BAC0-46909B4FD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740501-BB87-4CF9-AF72-336BA0285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3EB34E-C9A7-4438-A714-021EB83E9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ae4d46ae4644b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792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AAE3D8-55E2-418A-975D-96D888549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CEF104-D39D-4F31-B2FC-7139E1343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A32433-F0CE-4CBE-BCD5-6D7AEDA92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D6E82D-04EA-4D7E-A2E8-5B5AB0A29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0C81DE-A97E-4293-BE2E-4074973B2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video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00738B-2430-4204-BD9A-C7B3A8A95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C54139-AD8E-45D7-9A98-7A0FDB037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DF3A86-DCBB-4801-8900-B8313BB8F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FAC782-5459-4DB0-93C6-2B10E807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B7B053-9BD3-4331-826E-2E93FFD80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65EEA0-FCD2-40F0-ABF8-BF34D28C3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ABEB5A-1B39-40D8-99A9-3FB73EACF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3F5AD9-C4D4-475C-8441-BE930CC5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2CBCB8-FC2E-48CE-B3D3-D5EB09DBF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D49A2C-AB7B-4336-871B-AF622786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61E904-CF74-40F4-961B-FD3A5A4C1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163EA3-CBFA-4719-9D1B-E55BE27F9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FC50B5-9968-49D3-A96E-E0EDF8DF2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EBCBA0-6C4F-4C82-95F0-B3D253A04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FC41F5-5BC1-4C76-A5F6-B08A50165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Cut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1455B0-B0BD-4EAE-9528-05342736B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shot timing</a:t>
            </a:r>
          </a:p>
        </p:txBody>
      </p:sp>
    </p:spTree>
    <p:extLst>
      <p:ext uri="{BB962C8B-B14F-4D97-AF65-F5344CB8AC3E}">
        <p14:creationId xmlns:p14="http://schemas.microsoft.com/office/powerpoint/2010/main" val="868504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57B3FC-6AA6-4AF4-8C71-69044019C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5A0686-F673-4241-868B-A8C8B304D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1AD98B-0480-43C0-A916-D5AB4CEA1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5B3B25-4AEA-40FC-A8DF-7FF993B9A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4A2161-2437-4894-910E-C6C9F3D3E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storyboard turns one product launch into a clear, shoot-ready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38E3CE-2DA3-4B3B-AB12-FD7D57800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B115AF-5459-48E6-8087-BB0356247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022107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052368-6652-4B80-8A02-DC450A867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CD28D9-2ABF-468D-B9CA-7355C776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BEEC30-8884-483B-8A21-9D209A80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1C970F-71BA-4F24-92DA-9A7FC03B5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76064C-65A6-4C94-AFE4-B0DE3911B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marketing video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58012B-ECC7-4E33-A1B7-D9D2F2AE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248C7F-037F-4F02-AD1A-0337FD24F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A89A76-02B5-428A-B863-3BEF4DD48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0EF519-A9F3-423C-A8D2-5370A63A7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video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D7096E-4389-4869-B93B-7EACB0A3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2B2719-C12B-4D0C-B51C-478F3A6F1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111CB2-BE6F-4BDD-A61C-1991CE5D9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6B3236-08BF-4BF9-853F-26B2E200D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2BBFFE-798D-4771-8D30-9088811E5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storyboard turns one product launch int…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0DEBAD-6B3A-437D-9C61-071D48F5B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2ED80A-D6C5-4785-AC47-5B5673FA2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B66862-15EF-4FA7-868B-E09D192FB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F944C2-0902-4D2F-9A0A-27388FAA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AD1B5E-0810-447C-AF10-57656A3F7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0AB8FF-E679-4610-8159-3CCB27127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410039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1387C6-0E26-4C09-AA5C-0359E4F13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0DD89-2BF0-4F12-AA10-16264ED0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37FDA2-669D-4244-8C90-D558FBC59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D1DE52-EF73-4B0D-A4C8-2D9E4BF6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3BA81C-3ADD-4574-AFB7-43E483EA8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D787F6-AD3A-4643-B713-73B74BC2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907637-B229-4EA4-9FB9-7A80F97F4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EFEA23-E2F0-4925-98AD-C1860B48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198016-87E4-45B4-966C-B97E9FCD6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E1F703-D8D1-4C17-BFEB-0A265B395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AD1304-5301-4A1E-842E-D18FEA063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3EA97B-90C4-4FE8-93EE-22C83A1C8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D584FC-207C-418E-90F7-8B52505EF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37D1BF-DEAD-46DB-B9B7-584E51615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B3F6B0-149B-466C-8D3A-EE26373C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FF326B-B894-41BC-BBF2-4E1F32020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C594AA-65FC-4C9F-8181-5E39D5088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C13D08-FB2C-4F14-812B-025B568A1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815B18-51A9-4A86-AE9E-185FBF733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FAE05B-0916-4284-BED8-6EFECA538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C0ACF5-AAC8-4D43-BCFC-4F3E90C5B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shot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289AC8-BF13-42BB-8023-73A0B4EF2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10E953-605F-4065-A6B0-FC9B4C384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AE267D-BBD6-476F-B478-51EC9DAEB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E6CEBC-BDEC-48B0-9767-66494A92A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3D59BF-D839-4B28-B970-56F22E208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703301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3FF760-BD32-4F5E-94AB-03B69DDAD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752812-21EC-48A9-BA9A-A46EA969A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BEA24F-FDC7-4A79-9895-BB1D2E534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19314E-EB3F-4D03-9E23-60DDECC0D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766896-3B9E-407B-A754-424073759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video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58106-9036-48E7-AA58-5EC0DDCD8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AC4496-FB78-4A67-957D-D459AB4A8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9A99EF-1C24-4A48-9D85-7EBC23DA9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05DB31-9CCE-4AFC-A520-52C34B88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concept feels scattered across notes and rough ideas.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CD5DF9-CB3E-4FF9-98F9-65E92C126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4CB157-887C-45CF-9ECB-27DCBE05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keeps revising the order of scenes.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38E9A9-69EA-442A-8444-2A409F83A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02BCDF-CFFB-41E3-B018-EE6AF8FC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It is hard to explain the video without visuals.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BF5C26-0156-47EC-ACB4-66D3849FC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06DE78-6A4D-4A39-A86E-68CA3C1C1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54F590-05CD-494E-AB68-F2740A2D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4BE12B-608E-4C29-A315-437D4C915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10FA70-7E3D-4773-87CB-F9D95FE9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E8E4DD-CA28-45B3-901E-C7E6B019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the story before filming.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1C830D-C692-44F1-AB72-85671C531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26CF82-DF72-4058-87A7-F7F3DAF16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pitch feels focused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8563621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AD1F85-931E-42A2-B067-F514068F1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F63348-B05C-4CB8-8AA3-6E164D78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D7CBAD-078C-4CB8-ABAE-F653CA592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7D3B24-DF05-4877-B508-2E9AA262A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FA3CFE-D1D8-4B45-B550-861730E07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1B761F-B307-4319-99E8-56B296B0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2B4A68-2D95-4CDF-8D79-37DF1D5D4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5A6783-EF1A-45D4-AB82-E9F659AB6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DBE5BE-E40E-4F60-AD3D-A2C22B21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B55562-C995-4CF1-AF11-E7A35CFD7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the team on the message and sequence.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465E1B-E3A4-4D94-9443-286FA79B6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A9461E-92EA-4D88-B84A-4D9E85DA3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7EC6F7-DD42-45CD-8DD2-556B865F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B95EE9-34C4-45D6-B01A-A8EB00A9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BC351C-D88B-4064-8306-21EB8BF3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visual outline to guide shots, pacing, and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AD580C-4C33-4314-833F-E1B880061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AFE34C-74C7-42CA-8CEE-36B18503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3A3273-A2EB-4C10-87AC-C9D9A52AC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5A5909-C699-4EA8-ABF0-57310FD6B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CLIENT STAKEHOLDER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F6BC9A-D486-44FB-90A3-0E48B27F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review the concept before production starts.</a:t>
            </a:r>
          </a:p>
        </p:txBody>
      </p:sp>
    </p:spTree>
    <p:extLst>
      <p:ext uri="{BB962C8B-B14F-4D97-AF65-F5344CB8AC3E}">
        <p14:creationId xmlns:p14="http://schemas.microsoft.com/office/powerpoint/2010/main" val="46291419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02212C9-8147-4BE4-8A77-C3C8A9DD0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295CEA-A198-4E56-89A8-3B451F9B9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2A6682-5112-40D0-B787-E487EE601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62807E-4730-44E9-B7BE-36B20CA00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FD9E68-64DB-4148-850D-7E98EF275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690F89-C43B-4D42-A3C0-1B16E14FC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0A744C-3EEB-4094-A1A6-E132A4169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E2E5AC-DB18-4497-9486-8EF5CFA3A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6C1714-7BA7-4240-BE5E-56ACFA349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019365-1FC6-4241-9F5D-D45EBF78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0DBC28-F0EE-423B-9E40-95781A1F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481812-C2CC-4D53-BFD9-CBDAF0535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841EC2-37D3-46CA-9104-C436E4D5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2BCA6D-25AB-4060-8DA2-0B9638AA2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41447E-3C83-44AA-BB0E-1A1F8D7FB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14A580-7C12-4C1F-A490-91BAF6720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B509C8-B71A-4D9B-A20A-BF859DC4B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12378F-4E79-4364-A6E2-AF8945519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1135BA-5C10-4C68-9E5C-C5E6744C8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E577D0-93F8-4DF4-83BB-7510EFEE6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0EF44F-6BF0-4003-A637-E3F03C5B0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D7A3AA-9E95-4F57-B1F3-D3275CB6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02116B-8921-4020-BADB-A0371E4C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voiceover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DDB484-E263-449D-993D-9CF77528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AE6014-466D-46B7-A960-A1CE4AC4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EEAEE5-CDF7-48DE-B846-EC89A01CA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81F57B-E92C-4916-86C5-9B7AE1AB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2100B00-2088-48C9-8C28-AAE5BA517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71A152C-1073-4333-AFE1-436D96375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shot timing</a:t>
            </a:r>
          </a:p>
        </p:txBody>
      </p:sp>
    </p:spTree>
    <p:extLst>
      <p:ext uri="{BB962C8B-B14F-4D97-AF65-F5344CB8AC3E}">
        <p14:creationId xmlns:p14="http://schemas.microsoft.com/office/powerpoint/2010/main" val="2602361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A69747-B76F-41EA-A188-BF15BB4E2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984777-1E1C-49DC-BEC9-AB589A1B7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29A137-1704-4ABC-AD20-058C1E0B9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A23869-7CA2-43AB-9872-178E9CE54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3FD17B-85F6-420E-B93E-777EFB1CD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video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FC52B2-5A5B-4A48-B5A3-8B89A959A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2FA04-D066-4BD4-B9F2-4B8C16E9E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C8E57A-E5D3-459C-BCC9-B47202785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9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turn a launch idea into a clear 30-second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51DE5F-73AE-4C40-99E4-E9DD9C876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ABC6CA-6D4A-4FBD-9577-FAA2A0BE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8DE693-B198-49A8-A314-2280C6C6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86E9E2-1B01-452C-96DB-7AF46C0B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4FA49A-F8C8-4B2A-B22E-7F591C7E1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F6820E-8512-4765-9200-6F4D9E19B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8C4D5D-349D-4902-8D57-AA0976FE5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voiceover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11E45B-F1A5-4C5F-B8F3-AB0D387B1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DBB426-590B-40B6-93D1-54F9E6137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D95ABA-C139-4EAF-A294-D883DA6A2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8761840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221186-2AF8-41C9-BF5B-45954CF49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F0DBEC-6B53-4708-9933-4982BEC4D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D21628-E279-4F00-9291-8C324C92F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DB6EFC-760F-4916-8AFF-4B0C2B6F1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51CAF6-891B-40EA-8387-F3B1A765E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video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75F7FD-2971-4E32-BF0F-D356B4509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AF9CDA-FE44-49A4-A0B5-28F10428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B4FA97-8F8A-4818-A3CD-52F637A32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D6394A-8DD9-4125-A7F2-4E087309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4A2033-86BB-4A29-91FD-DA672062E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380F46-40C7-41DF-9FB4-75CD47281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9C6AC3-78E8-445E-931F-880B369AE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3D6F3C-3DCA-417B-8CF1-0B38E3402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D11E93-E0B6-464B-8C79-947EBA23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437E44-3FB5-4568-A3D2-CEEDCF35D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5CF8AB-5FCE-45DA-A956-993839DC3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0CC327-6002-4FED-BCED-CC722AA8B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74CCF0-E8DE-4BF7-9FD9-8317849FF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5FC927-6115-4B17-97B5-0A29DCE95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voiceover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A11F06-C5A5-4FD6-9482-756042CC4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C52FEE-AC90-4526-8B43-F8A29F94D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E0E777-E745-4DE7-8222-306EC10CE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F587C4-414B-475F-A501-774BB3EE4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896218-0C62-4D49-922C-7ACBB105B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1DE96D-04C8-4BB2-8EF0-9EA8E7474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521996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64F8C3-8F8E-49E2-8068-24535774F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4D0488-EE5A-4E80-B410-78833442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C46F20-A993-42C7-B63C-537C0A15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storyboard keeps the message sharp from first frame to final cut.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F4101D-FCBE-415A-8D2B-653A0DFA7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284FCA-DE1A-4D64-BA37-DAC8C2F58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710051-3AC9-41C2-B8D7-CA6966C59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1C14B5-561D-484A-B2C1-929156D5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10629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2026-10-01T09:58:27.0360000Z</dcterms:created>
  <dcterms:modified xsi:type="dcterms:W3CDTF">2026-10-01T09:58:27.0360000Z</dcterms:modified>
</coreProperties>
</file>