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2c81f5d7264eaa" /><Relationship Type="http://schemas.openxmlformats.org/officeDocument/2006/relationships/extended-properties" Target="/docProps/app.xml" Id="R0f9cd02f1e884700" /><Relationship Type="http://schemas.openxmlformats.org/officeDocument/2006/relationships/officeDocument" Target="/ppt/presentation.xml" Id="R339967d3ae5548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13f73091044cee"/>
  </p:sldMasterIdLst>
  <p:notesMasterIdLst>
    <p:notesMasterId xmlns:r="http://schemas.openxmlformats.org/officeDocument/2006/relationships" r:id="Rfc7b9c0e179f4957"/>
  </p:notesMasterIdLst>
  <p:sldIdLst>
    <p:sldId xmlns:r="http://schemas.openxmlformats.org/officeDocument/2006/relationships" id="256" r:id="Rf3cc8df570524620"/>
    <p:sldId xmlns:r="http://schemas.openxmlformats.org/officeDocument/2006/relationships" id="257" r:id="Rb7110c0bc8324d5c"/>
    <p:sldId xmlns:r="http://schemas.openxmlformats.org/officeDocument/2006/relationships" id="258" r:id="R544faa2278524c9d"/>
    <p:sldId xmlns:r="http://schemas.openxmlformats.org/officeDocument/2006/relationships" id="259" r:id="R15f250bdfdc042d5"/>
    <p:sldId xmlns:r="http://schemas.openxmlformats.org/officeDocument/2006/relationships" id="260" r:id="Rb56dc4442e824326"/>
    <p:sldId xmlns:r="http://schemas.openxmlformats.org/officeDocument/2006/relationships" id="261" r:id="R01e33f80e6ec48c2"/>
    <p:sldId xmlns:r="http://schemas.openxmlformats.org/officeDocument/2006/relationships" id="262" r:id="Rb0b90013563140f9"/>
    <p:sldId xmlns:r="http://schemas.openxmlformats.org/officeDocument/2006/relationships" id="263" r:id="R0902c0deba484942"/>
    <p:sldId xmlns:r="http://schemas.openxmlformats.org/officeDocument/2006/relationships" id="264" r:id="R21631bfdfdf24fb4"/>
    <p:sldId xmlns:r="http://schemas.openxmlformats.org/officeDocument/2006/relationships" id="265" r:id="R9a79bfc2c28246be"/>
    <p:sldId xmlns:r="http://schemas.openxmlformats.org/officeDocument/2006/relationships" id="266" r:id="Re990f541b2234cf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56c42e95d8465c" /><Relationship Type="http://schemas.openxmlformats.org/officeDocument/2006/relationships/slideMaster" Target="/ppt/slideMasters/slideMaster1.xml" Id="Rf713f73091044cee" /><Relationship Type="http://schemas.openxmlformats.org/officeDocument/2006/relationships/notesMaster" Target="/ppt/notesMasters/notesMaster1.xml" Id="Rfc7b9c0e179f4957" /><Relationship Type="http://schemas.openxmlformats.org/officeDocument/2006/relationships/presProps" Target="/ppt/presProps.xml" Id="R9d80e4e2f2da4df0" /><Relationship Type="http://schemas.openxmlformats.org/officeDocument/2006/relationships/tableStyles" Target="/ppt/tableStyles.xml" Id="R0270a293acd847b3" /><Relationship Type="http://schemas.openxmlformats.org/officeDocument/2006/relationships/slide" Target="/ppt/slides/slide1.xml" Id="Rf3cc8df570524620" /><Relationship Type="http://schemas.openxmlformats.org/officeDocument/2006/relationships/slide" Target="/ppt/slides/slide2.xml" Id="Rb7110c0bc8324d5c" /><Relationship Type="http://schemas.openxmlformats.org/officeDocument/2006/relationships/slide" Target="/ppt/slides/slide3.xml" Id="R544faa2278524c9d" /><Relationship Type="http://schemas.openxmlformats.org/officeDocument/2006/relationships/slide" Target="/ppt/slides/slide4.xml" Id="R15f250bdfdc042d5" /><Relationship Type="http://schemas.openxmlformats.org/officeDocument/2006/relationships/slide" Target="/ppt/slides/slide5.xml" Id="Rb56dc4442e824326" /><Relationship Type="http://schemas.openxmlformats.org/officeDocument/2006/relationships/slide" Target="/ppt/slides/slide6.xml" Id="R01e33f80e6ec48c2" /><Relationship Type="http://schemas.openxmlformats.org/officeDocument/2006/relationships/slide" Target="/ppt/slides/slide7.xml" Id="Rb0b90013563140f9" /><Relationship Type="http://schemas.openxmlformats.org/officeDocument/2006/relationships/slide" Target="/ppt/slides/slide8.xml" Id="R0902c0deba484942" /><Relationship Type="http://schemas.openxmlformats.org/officeDocument/2006/relationships/slide" Target="/ppt/slides/slide9.xml" Id="R21631bfdfdf24fb4" /><Relationship Type="http://schemas.openxmlformats.org/officeDocument/2006/relationships/slide" Target="/ppt/slides/slide10.xml" Id="R9a79bfc2c28246be" /><Relationship Type="http://schemas.openxmlformats.org/officeDocument/2006/relationships/slide" Target="/ppt/slides/slide11.xml" Id="Re990f541b2234c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24ee4814a9493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a6bfe6a0ac4b71" /><Relationship Type="http://schemas.openxmlformats.org/officeDocument/2006/relationships/notesMaster" Target="/ppt/notesMasters/notesMaster1.xml" Id="R2b00ee57000345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a44538b005434c" /><Relationship Type="http://schemas.openxmlformats.org/officeDocument/2006/relationships/notesMaster" Target="/ppt/notesMasters/notesMaster1.xml" Id="R38bfd49ceed6499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b8f93882e04533" /><Relationship Type="http://schemas.openxmlformats.org/officeDocument/2006/relationships/notesMaster" Target="/ppt/notesMasters/notesMaster1.xml" Id="R5283a86eb675412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8a2a87239c44bf7" /><Relationship Type="http://schemas.openxmlformats.org/officeDocument/2006/relationships/notesMaster" Target="/ppt/notesMasters/notesMaster1.xml" Id="R49992142c95747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791986e0d75445e" /><Relationship Type="http://schemas.openxmlformats.org/officeDocument/2006/relationships/notesMaster" Target="/ppt/notesMasters/notesMaster1.xml" Id="R03095eab275143c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6e251f1fb74c1f" /><Relationship Type="http://schemas.openxmlformats.org/officeDocument/2006/relationships/notesMaster" Target="/ppt/notesMasters/notesMaster1.xml" Id="Ref138746fae7429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0af735929044740" /><Relationship Type="http://schemas.openxmlformats.org/officeDocument/2006/relationships/notesMaster" Target="/ppt/notesMasters/notesMaster1.xml" Id="Rf2442f50f16c496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0dcfa1b55c2448d" /><Relationship Type="http://schemas.openxmlformats.org/officeDocument/2006/relationships/notesMaster" Target="/ppt/notesMasters/notesMaster1.xml" Id="R1088098a690b4f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c656253718146e3" /><Relationship Type="http://schemas.openxmlformats.org/officeDocument/2006/relationships/notesMaster" Target="/ppt/notesMasters/notesMaster1.xml" Id="R49da1cf3b1ba483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f4e7f6f48a04703" /><Relationship Type="http://schemas.openxmlformats.org/officeDocument/2006/relationships/notesMaster" Target="/ppt/notesMasters/notesMaster1.xml" Id="Rc233bad0c07d491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8d8a134de734c79" /><Relationship Type="http://schemas.openxmlformats.org/officeDocument/2006/relationships/notesMaster" Target="/ppt/notesMasters/notesMaster1.xml" Id="Ra706339aec6e4e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1956dc29a24ba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aa7163ba2541e3" /><Relationship Type="http://schemas.openxmlformats.org/officeDocument/2006/relationships/slideLayout" Target="/ppt/slideLayouts/slideLayout1.xml" Id="Rd715ca86f6da43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715ca86f6da43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4d3b1495ef45a4" /><Relationship Type="http://schemas.openxmlformats.org/officeDocument/2006/relationships/image" Target="/ppt/media/image.png" Id="R2e8ca24927094f46" /><Relationship Type="http://schemas.openxmlformats.org/officeDocument/2006/relationships/notesSlide" Target="/ppt/notesSlides/notesSlide1.xml" Id="R0df854ad88d643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1de2345d0c4268" /><Relationship Type="http://schemas.openxmlformats.org/officeDocument/2006/relationships/notesSlide" Target="/ppt/notesSlides/notesSlide2.xml" Id="Reec283c27053405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42f5aca33b41d3" /><Relationship Type="http://schemas.openxmlformats.org/officeDocument/2006/relationships/notesSlide" Target="/ppt/notesSlides/notesSlide3.xml" Id="R86bf443819134a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33432844854be2" /><Relationship Type="http://schemas.openxmlformats.org/officeDocument/2006/relationships/notesSlide" Target="/ppt/notesSlides/notesSlide4.xml" Id="R36a045b03e3645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f22935456342d3" /><Relationship Type="http://schemas.openxmlformats.org/officeDocument/2006/relationships/notesSlide" Target="/ppt/notesSlides/notesSlide5.xml" Id="R528813751b3c404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5288d504f45f1" /><Relationship Type="http://schemas.openxmlformats.org/officeDocument/2006/relationships/notesSlide" Target="/ppt/notesSlides/notesSlide6.xml" Id="R8d3a51fa6fa74fd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8853924eef48c4" /><Relationship Type="http://schemas.openxmlformats.org/officeDocument/2006/relationships/notesSlide" Target="/ppt/notesSlides/notesSlide7.xml" Id="Ra3182985249b498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dc7b086e994f91" /><Relationship Type="http://schemas.openxmlformats.org/officeDocument/2006/relationships/notesSlide" Target="/ppt/notesSlides/notesSlide8.xml" Id="R558eb63195344f0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08894a377541ff" /><Relationship Type="http://schemas.openxmlformats.org/officeDocument/2006/relationships/notesSlide" Target="/ppt/notesSlides/notesSlide9.xml" Id="Rcf2b93009e5847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7b1c4f56648b7" /><Relationship Type="http://schemas.openxmlformats.org/officeDocument/2006/relationships/notesSlide" Target="/ppt/notesSlides/notesSlide10.xml" Id="R9085047564f8446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f2462bd1af4860" /><Relationship Type="http://schemas.openxmlformats.org/officeDocument/2006/relationships/notesSlide" Target="/ppt/notesSlides/notesSlide11.xml" Id="R5e4c21ae76be4aa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73FAE5-0575-4E83-B14B-ABF60034C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B4875C-AEAD-492F-805B-97642FC2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827D57-1C01-4D75-B0EA-158623BA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Media Arts And Sciences Lesson Plans For 5th Graders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4C674-8C55-43C7-82F6-67A98A83F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Students design a stop-motion story that mixes drawing, sound, and simple coding.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1ED6AE-4608-4C35-A10E-2529C0C6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87F115-2E79-4CE8-8A24-3BE20F49C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41DC10-462D-4937-A486-9D4EAF27E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BE6179-616E-480D-BB00-AC16ADDB4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8ca24927094f4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860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594A79-0134-439A-AFB6-06D48D4D3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700E14-2975-4242-A715-ED3CD8C2A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17D697-07C3-4B2B-B77B-6BBDD58C9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A6EA70-B25B-41E9-97EF-EB9D50967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52BE79-361E-4DB1-8BCD-09790544C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media arts and sciences lesson plans for…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8B2A63-74AE-426C-9E27-31658FC3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37D17D-234F-496C-829E-D3EFE41C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3648CB-6ABE-4653-BEF0-1A0B96BE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AC8B4A-B079-4609-91BC-DA1057AAC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a demo clip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FF4885-0361-41AE-AC1E-9C209C5AC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A278F6-69C4-420B-A167-27C88238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7938D9-EFBA-47C9-A384-BDFF17F34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Build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3469E6-9131-43E3-8375-40AF4DCA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20A14B-C1D9-4CEA-8E22-2BAAE4D3A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DB7259-F248-49A0-8CEA-00025D2F6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98D021-7E44-43A8-AA8C-51CE41A9C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Class Share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0A6BF3-1337-45F0-A38A-5A1EB3D4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Create paper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08D024-2A32-40B5-8D39-8CFB85643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55AD1D-03A5-486E-98A1-D7714F44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DD91E7-AAC5-4FC5-970D-F1E2EC08E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DC40CA-1F9A-4C12-9A3D-A9B18B5F5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Record sounds</a:t>
            </a:r>
          </a:p>
        </p:txBody>
      </p:sp>
    </p:spTree>
    <p:extLst>
      <p:ext uri="{BB962C8B-B14F-4D97-AF65-F5344CB8AC3E}">
        <p14:creationId xmlns:p14="http://schemas.microsoft.com/office/powerpoint/2010/main" val="19950409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7C5E6D-4756-49F0-9B6B-8B4B0A754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FC2DB6-06E3-4778-B69D-96D56BEA0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1B8759-0B56-4DC5-A981-F3C1A7B1E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A81C50-479A-4109-AC64-97248F2D3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09A19C-2952-4BED-B22E-C25098BDD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Make media art through a hands-on classroom project.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A9DB67-B151-4BE9-9FDC-833295836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F4B5C4-0451-4D35-ADFE-0ED0B7DE7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293948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DB73B6-2005-438D-8C02-AC97DFE70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5269B-65C1-401A-A38C-EEF008D88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D9271C-D263-4E10-A76B-9A202C6CA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B352B-1FCA-4BEF-849B-56C09709F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3C0C01-FB8B-4EE6-942E-83137ABC3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media arts and sciences lesson plans for…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40C789-C790-4627-859A-83CBF04B9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52BCCD-207E-4AAE-9ED9-D4C63E32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33533-B6FA-49CB-A602-342D75836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FA2BBD-A59B-4702-89D4-6A72FE4A7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media arts and sciences lesson plans for…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A96774-9135-4326-B436-6EB629A36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D045E9-486F-4807-86DC-6F8C577D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E5CCC2-FCA5-42B6-B264-79A3CF707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6ED307-F572-4E40-A549-C5CD68EF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2C41F6-C056-4710-B774-3D7FA7143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media art through a hands-on classro…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8B0A8E-E2F7-402C-B123-064294DDB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4E9E9A-F341-47C9-84EB-E8A6220E9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114552-D133-4402-98D3-CAE6A8D5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FA1E97-07C8-4818-97C0-26202435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FECE4D-F25A-4E83-8603-39D8DF65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Share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290042-AD38-47EA-97C9-8BC7AE3E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324763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D8D3147-D5FB-44DD-B115-AC54D8B29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6F0BC0-9803-4152-BA1B-8102038ED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7B3140-CF84-453E-94D5-28F408C89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857B5D-6A2B-46A8-84A0-56B5EDD26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F2944-0E5C-424F-A508-BEF50C8E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15C693-B07E-445F-8939-2E4BAA192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85D3AE-C514-44E2-B501-7C988391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9DC6AF-AEA1-4D34-ACF6-0340433FC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31BDE1-E606-4974-9D19-6BFE563B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a demo clip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A84E92-ADDF-4567-A3C5-C5378231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246F37-6618-4FC1-AD80-3CF29E2B3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4722AE-E4C5-40EF-9755-91E78F8AD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452E06-7EE4-442E-90DA-1AAC8045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C9E554-575E-4833-B504-5E2799687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572581-D752-4675-AC14-9076B5F98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B6F6B7-AC89-415C-A649-720175F6B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7075BD-CD88-4911-916E-F0DBBF71E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paper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65C3B4-7E4E-464B-8914-290EDF6EC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C4DBA3-AA30-4FB6-A968-78139A83D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BC1274-3C76-4B20-8277-C4E249D2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67F9D0-6C84-4C2E-99CC-9C3639812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Record sounds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BF482E-71C9-4E21-B9A4-B16AAA2FE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2BA18F-A721-4BA2-8AF5-0CFE37B84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0D8242-F6D3-465A-977E-2873DED9E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B0DC53-80BE-47B8-BE26-A24D6C4DF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2BCB9B-13BE-44A4-8F67-551F016F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106032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6E6DEE-2387-4450-BBC3-AE7477C19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5AA36E-2459-4B61-A68E-B13A7290F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C4E106-837E-46B5-80F1-4E585B284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4D0F92-8501-4217-A379-C7D9BB243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845F37-6A95-465B-8CCB-E7131DF6E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media arts and sciences lesson plans for…: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45F03C-95F9-47E3-BBDF-592989D6C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6DC856-6299-4803-BC97-F47A95D54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3A69FB-BE58-4EED-B23C-ED49C72F6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48ED67-B927-4D17-B3A8-39B57EB95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rush into making without a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269E8E-7476-49DD-BF54-4BFA15C47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A06DB6-6346-4C3B-B32A-053DCE2D9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Tools feel scattered and hard to manage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380194-38BA-4BE6-84C1-AD695582D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5A809F-2A98-424B-9596-59DE1FB51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final story lacks a clear ending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38F7A8-6CAA-42E2-AF46-C36417BC2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7E08BF-CAB9-4E76-B7F2-B819263A7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18CC2B-3D49-47D2-A650-92AE9C956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E7A384-FD56-45D7-A8C9-6069D9998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follow a shared creative process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F156C8-2190-4852-B209-36090AB90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8E43F0-612B-441E-B1EA-8CDCB0B7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group builds a complete media piece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99FCA5-DEB4-4EB6-94BD-9C5CA46DC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495DA9-6368-43D2-A4EE-AC399B4C9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ends with confident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14519454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B01077-9053-4D1F-8857-6370ECF1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903B19-2221-4033-A2D7-BC66E501B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A42BA5-C231-47FD-8AC8-C0BF5B90B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BD31E3-F460-41AB-8871-AAF7A51C4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BF035-697E-4E9D-9375-404BF1E2C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B2538A-F34E-41D9-80A8-A4C0C4178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636562-EAF7-41D3-B527-ACE57035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9C1B76-08B5-4DAA-B78D-17FDA28E3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27F627-53FC-48CE-8C67-490D9E0D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5TH GRADE CLASS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88886D-E8E8-436A-8646-A81CCAADF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clear, fun project that blends art, tech, and storytelling.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B3CDAA-655C-44FE-9C41-E1A9CC57D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982F61-9071-4470-8FDA-6F2B06CA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54CF87-7E23-44C6-A0E7-AF1037F0A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748390-8307-4E4C-A205-F2B677F4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MEDIA ARTS TEACHER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899CCE-BD67-45A5-9517-E522E3DC2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lesson flow with creative activities and time checkpoints.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D9165A-5CE7-4678-AB40-09FB8E23C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0C21F7-0734-45D8-A730-8BC274787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15CC1E-2E07-4FC6-B23C-FFCB5075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BAE02A-0255-4590-98FD-DADDDB585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SCHOOL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97EAED-6660-4C84-A156-9CCF10A3E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polished example that shows how students present a finished media piece.</a:t>
            </a:r>
          </a:p>
        </p:txBody>
      </p:sp>
    </p:spTree>
    <p:extLst>
      <p:ext uri="{BB962C8B-B14F-4D97-AF65-F5344CB8AC3E}">
        <p14:creationId xmlns:p14="http://schemas.microsoft.com/office/powerpoint/2010/main" val="3231726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27D74FB-214B-41C8-ABDB-3481140A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AD6FD9-0638-4103-BEBB-A31CBA0D6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C4BB8E-B7E0-4896-ABBC-F0B5CAA9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C8647B-69A3-4761-ADE2-CE6BB152F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DC390-D715-4ECE-8450-C5EEE114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409513-2D71-4107-9A20-A0EA51844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97BB5-A920-4BD8-8304-D862CF2A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9BE050-5B67-4670-BFD2-7D42D96C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78EE6C-B007-4DFD-8BC4-9EFCB4D9D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4BE9B0-1D9F-4917-AD3B-330D3E7B8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537946-C270-4D11-8578-716EAE97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a demo clip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1B77A1-358D-44D9-84FA-B3F15A8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66A2C6-EADD-4BB7-A204-10D68D88F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DC31B3-7A2C-466C-AE2A-FB670AB9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CDC1AC-A32C-418A-BD52-82F3054D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65527B-EE0B-4A2E-ACAD-87E535B3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0E5294-253F-4AC5-8FBC-7ECDDDA1B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32D206-2826-4923-8379-110B4E7F8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29E16D-8787-4430-9159-0485BE4E4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31228E-F160-48F4-95A3-48EA36BBA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5AA3F5-34B3-43A2-BCFB-61C54BAB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DF5B0C-69F9-4DC0-8FAB-216951349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E8466F-2027-4BEC-97A8-C85E6F63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paper frames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C92257-9BC9-4B4E-96EB-133BB48F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284440-9CA6-4BF0-A080-92B16E8C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788397-A71B-4150-91A6-B010C97E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13D1A33-06B6-4B3A-BA84-752ECA5A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7B41631-E18C-4651-8A1A-5A8444CF3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14D3714-9A60-405D-B172-9AE748D2A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Record sounds</a:t>
            </a:r>
          </a:p>
        </p:txBody>
      </p:sp>
    </p:spTree>
    <p:extLst>
      <p:ext uri="{BB962C8B-B14F-4D97-AF65-F5344CB8AC3E}">
        <p14:creationId xmlns:p14="http://schemas.microsoft.com/office/powerpoint/2010/main" val="20482504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F1AB2B-E497-4E58-9FF9-ABC1BE89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2A6DE3-8766-4B3F-AEC8-89A6CE74D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5224CF-765D-468D-9CA4-641FFB169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20B855-57C6-4236-91A5-D5C9889B9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9DAF36-20AA-45D0-9E2C-2F85D10BA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2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media arts and sciences lesson plans for…: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D0EB30-EB91-45FC-9DFB-AE633CCC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5825B0-EA74-4EAE-829C-AFA01CE95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1A7701-1D61-4D39-AC69-A13291D51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fifth graders turn a simple classroom idea into a short media art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A13BD4-ECE7-40D2-A132-85F3899C3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0D70FC-9351-4EE2-8820-610C5DDA9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E3438D-186C-4DBF-8772-567660F1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294046-80C2-46E6-9809-984BFBCD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18A451-A585-483D-865D-E4C85575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4AB48E-5905-4110-8795-1973CB70B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25459C-396A-49C0-B8F8-7BFC7282F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Create paper frames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559619-1315-436C-AA97-651C9B69F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7C7659-89F5-4D6B-B489-C770E2A32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70E216-74B1-4CB2-845C-50B5407F2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</p:spTree>
    <p:extLst>
      <p:ext uri="{BB962C8B-B14F-4D97-AF65-F5344CB8AC3E}">
        <p14:creationId xmlns:p14="http://schemas.microsoft.com/office/powerpoint/2010/main" val="5004792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3EBD7EF-BBFC-4FE3-9928-F409FECD5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3E778D-5925-4865-86E0-505652A7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12F783-11D7-4E62-A69C-015871EC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BFB41D-D8D6-4017-BA72-C9028545E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3789D-533D-40DC-ACDF-3BD131928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6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media arts and sciences lesson plans for…: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0B3859-05EE-4192-AD3B-D47C2FDA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641AF-6DAF-4249-B0BB-B54462C2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D27594-5F34-4F89-9641-C027F33B5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A9F775-7054-4B07-A1CD-3DFB53B5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a demo clip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7A61EB-5B3A-47CB-93AD-D0BDD9BF9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BE00CC-74C6-495D-ABE6-6E087E66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7CB3E0-A431-4709-BF11-12118C06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0FCBA1-E97D-4E58-9AC0-DB4B23935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CAE256-67DB-4901-BB01-CC903E3F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C19AF9-1D30-415C-828B-FAB08A50B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AE26D4-8477-4576-ADEF-BD37F1375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E07345-47A8-4B24-ADC0-47E23FDA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74472E-6778-41CF-8801-17EC53878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D283F9-BAB6-4104-A649-058017C75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paper frames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32D6BE-50D4-409C-869A-F9F206F4E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DFE5A5-17E3-4B68-AF46-1B55184BA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049D56-D1F6-48DD-80EE-D9261DFA2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7F1290-94DD-496E-9FA7-D94E9A60F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D673BA-2624-4E1D-965F-6E2F5BEE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1CC2DA-29A3-481D-862C-963256C3D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305105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80B3C7-AF02-4EA3-B71F-599B6B1D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6724FA-94D5-4E4C-981B-0F37A089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760523-FA91-43DC-821A-7701122E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creative lesson your class can build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A943BA-D0AE-48C4-B132-D69511764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50A168-EDAB-4C4A-8645-0566A3BD8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559C24-B63C-4D9A-BB1B-940BAA25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F7124B-6B5E-4DF6-86FF-EBB9B558A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18011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2026-10-01T23:33:19.1530000Z</dcterms:created>
  <dcterms:modified xsi:type="dcterms:W3CDTF">2026-10-01T23:33:19.1530000Z</dcterms:modified>
</coreProperties>
</file>