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3e519ae8254233" /><Relationship Type="http://schemas.openxmlformats.org/officeDocument/2006/relationships/extended-properties" Target="/docProps/app.xml" Id="R054b1c47db5e48ee" /><Relationship Type="http://schemas.openxmlformats.org/officeDocument/2006/relationships/officeDocument" Target="/ppt/presentation.xml" Id="R9b1f4308fd2a42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1248b4551b4688"/>
  </p:sldMasterIdLst>
  <p:notesMasterIdLst>
    <p:notesMasterId xmlns:r="http://schemas.openxmlformats.org/officeDocument/2006/relationships" r:id="R7c185e39736b47b4"/>
  </p:notesMasterIdLst>
  <p:sldIdLst>
    <p:sldId xmlns:r="http://schemas.openxmlformats.org/officeDocument/2006/relationships" id="256" r:id="R231eda4cd01d4ced"/>
    <p:sldId xmlns:r="http://schemas.openxmlformats.org/officeDocument/2006/relationships" id="257" r:id="R98b354f293914e2e"/>
    <p:sldId xmlns:r="http://schemas.openxmlformats.org/officeDocument/2006/relationships" id="258" r:id="R69370bb3066049fc"/>
    <p:sldId xmlns:r="http://schemas.openxmlformats.org/officeDocument/2006/relationships" id="259" r:id="Rd5cc59bde914493d"/>
    <p:sldId xmlns:r="http://schemas.openxmlformats.org/officeDocument/2006/relationships" id="260" r:id="R187276612c3743f3"/>
    <p:sldId xmlns:r="http://schemas.openxmlformats.org/officeDocument/2006/relationships" id="261" r:id="R54cb3d0495d44918"/>
    <p:sldId xmlns:r="http://schemas.openxmlformats.org/officeDocument/2006/relationships" id="262" r:id="R580927fb8b2040d5"/>
    <p:sldId xmlns:r="http://schemas.openxmlformats.org/officeDocument/2006/relationships" id="263" r:id="R4cecaa8296894ea7"/>
    <p:sldId xmlns:r="http://schemas.openxmlformats.org/officeDocument/2006/relationships" id="264" r:id="Rfe9ddfafc2d945c9"/>
    <p:sldId xmlns:r="http://schemas.openxmlformats.org/officeDocument/2006/relationships" id="265" r:id="R0572a76b87c04c7a"/>
    <p:sldId xmlns:r="http://schemas.openxmlformats.org/officeDocument/2006/relationships" id="266" r:id="Ra405c2b69fc849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f6791f411e46b8" /><Relationship Type="http://schemas.openxmlformats.org/officeDocument/2006/relationships/slideMaster" Target="/ppt/slideMasters/slideMaster1.xml" Id="Rde1248b4551b4688" /><Relationship Type="http://schemas.openxmlformats.org/officeDocument/2006/relationships/notesMaster" Target="/ppt/notesMasters/notesMaster1.xml" Id="R7c185e39736b47b4" /><Relationship Type="http://schemas.openxmlformats.org/officeDocument/2006/relationships/presProps" Target="/ppt/presProps.xml" Id="R4bcb267ffbfe472c" /><Relationship Type="http://schemas.openxmlformats.org/officeDocument/2006/relationships/tableStyles" Target="/ppt/tableStyles.xml" Id="R0baadb33e6894b7e" /><Relationship Type="http://schemas.openxmlformats.org/officeDocument/2006/relationships/slide" Target="/ppt/slides/slide1.xml" Id="R231eda4cd01d4ced" /><Relationship Type="http://schemas.openxmlformats.org/officeDocument/2006/relationships/slide" Target="/ppt/slides/slide2.xml" Id="R98b354f293914e2e" /><Relationship Type="http://schemas.openxmlformats.org/officeDocument/2006/relationships/slide" Target="/ppt/slides/slide3.xml" Id="R69370bb3066049fc" /><Relationship Type="http://schemas.openxmlformats.org/officeDocument/2006/relationships/slide" Target="/ppt/slides/slide4.xml" Id="Rd5cc59bde914493d" /><Relationship Type="http://schemas.openxmlformats.org/officeDocument/2006/relationships/slide" Target="/ppt/slides/slide5.xml" Id="R187276612c3743f3" /><Relationship Type="http://schemas.openxmlformats.org/officeDocument/2006/relationships/slide" Target="/ppt/slides/slide6.xml" Id="R54cb3d0495d44918" /><Relationship Type="http://schemas.openxmlformats.org/officeDocument/2006/relationships/slide" Target="/ppt/slides/slide7.xml" Id="R580927fb8b2040d5" /><Relationship Type="http://schemas.openxmlformats.org/officeDocument/2006/relationships/slide" Target="/ppt/slides/slide8.xml" Id="R4cecaa8296894ea7" /><Relationship Type="http://schemas.openxmlformats.org/officeDocument/2006/relationships/slide" Target="/ppt/slides/slide9.xml" Id="Rfe9ddfafc2d945c9" /><Relationship Type="http://schemas.openxmlformats.org/officeDocument/2006/relationships/slide" Target="/ppt/slides/slide10.xml" Id="R0572a76b87c04c7a" /><Relationship Type="http://schemas.openxmlformats.org/officeDocument/2006/relationships/slide" Target="/ppt/slides/slide11.xml" Id="Ra405c2b69fc849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56bf24a605437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ee274d143f4af6" /><Relationship Type="http://schemas.openxmlformats.org/officeDocument/2006/relationships/notesMaster" Target="/ppt/notesMasters/notesMaster1.xml" Id="Rebae52555eae4a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4f78d253bf4775" /><Relationship Type="http://schemas.openxmlformats.org/officeDocument/2006/relationships/notesMaster" Target="/ppt/notesMasters/notesMaster1.xml" Id="Rd4f4fdc17c6f496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c70229323e487d" /><Relationship Type="http://schemas.openxmlformats.org/officeDocument/2006/relationships/notesMaster" Target="/ppt/notesMasters/notesMaster1.xml" Id="R71c568c8869b4f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bd30550ad54137" /><Relationship Type="http://schemas.openxmlformats.org/officeDocument/2006/relationships/notesMaster" Target="/ppt/notesMasters/notesMaster1.xml" Id="R47068d7930ed4c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a5a374cb004721" /><Relationship Type="http://schemas.openxmlformats.org/officeDocument/2006/relationships/notesMaster" Target="/ppt/notesMasters/notesMaster1.xml" Id="Rca2a46de530f44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b482752ea640b5" /><Relationship Type="http://schemas.openxmlformats.org/officeDocument/2006/relationships/notesMaster" Target="/ppt/notesMasters/notesMaster1.xml" Id="R64994ab52c0c41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0090beda824ba0" /><Relationship Type="http://schemas.openxmlformats.org/officeDocument/2006/relationships/notesMaster" Target="/ppt/notesMasters/notesMaster1.xml" Id="R15880b51e1dc42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1b53d6d4ca45cd" /><Relationship Type="http://schemas.openxmlformats.org/officeDocument/2006/relationships/notesMaster" Target="/ppt/notesMasters/notesMaster1.xml" Id="R5170292d7edd41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9fa9237af046b4" /><Relationship Type="http://schemas.openxmlformats.org/officeDocument/2006/relationships/notesMaster" Target="/ppt/notesMasters/notesMaster1.xml" Id="R356c633a067f48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2a90ab3ebd144c1" /><Relationship Type="http://schemas.openxmlformats.org/officeDocument/2006/relationships/notesMaster" Target="/ppt/notesMasters/notesMaster1.xml" Id="Rb0e854e7e1d94a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aa0dc6ad31941cd" /><Relationship Type="http://schemas.openxmlformats.org/officeDocument/2006/relationships/notesMaster" Target="/ppt/notesMasters/notesMaster1.xml" Id="R54e4ccabf68740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2e956540cb4f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2952a61c1840b0" /><Relationship Type="http://schemas.openxmlformats.org/officeDocument/2006/relationships/slideLayout" Target="/ppt/slideLayouts/slideLayout1.xml" Id="Rd4efdc39c5874e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efdc39c5874e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7a81f095e248af" /><Relationship Type="http://schemas.openxmlformats.org/officeDocument/2006/relationships/image" Target="/ppt/media/image.png" Id="R26b38bf78aee4d92" /><Relationship Type="http://schemas.openxmlformats.org/officeDocument/2006/relationships/notesSlide" Target="/ppt/notesSlides/notesSlide1.xml" Id="R81bb89ebe66247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cad7242868448e" /><Relationship Type="http://schemas.openxmlformats.org/officeDocument/2006/relationships/notesSlide" Target="/ppt/notesSlides/notesSlide2.xml" Id="R4fb3405f274547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65b46717344ea0" /><Relationship Type="http://schemas.openxmlformats.org/officeDocument/2006/relationships/notesSlide" Target="/ppt/notesSlides/notesSlide3.xml" Id="R1d8b95e0a13f4b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0803fdc52c4e78" /><Relationship Type="http://schemas.openxmlformats.org/officeDocument/2006/relationships/notesSlide" Target="/ppt/notesSlides/notesSlide4.xml" Id="Rd8c8848a3c1844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e9ce2b7fd4e05" /><Relationship Type="http://schemas.openxmlformats.org/officeDocument/2006/relationships/notesSlide" Target="/ppt/notesSlides/notesSlide5.xml" Id="R4cb5ffbde58744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34c63b414b4f4f" /><Relationship Type="http://schemas.openxmlformats.org/officeDocument/2006/relationships/notesSlide" Target="/ppt/notesSlides/notesSlide6.xml" Id="Ra21c3ed3c6b043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122583581453f" /><Relationship Type="http://schemas.openxmlformats.org/officeDocument/2006/relationships/notesSlide" Target="/ppt/notesSlides/notesSlide7.xml" Id="Re7774a96d1e04d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32fb24dd74b96" /><Relationship Type="http://schemas.openxmlformats.org/officeDocument/2006/relationships/notesSlide" Target="/ppt/notesSlides/notesSlide8.xml" Id="Rbe9b392d4ed547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592872e7940a4" /><Relationship Type="http://schemas.openxmlformats.org/officeDocument/2006/relationships/notesSlide" Target="/ppt/notesSlides/notesSlide9.xml" Id="R6e4767074c664f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4c2c4351c4e6b" /><Relationship Type="http://schemas.openxmlformats.org/officeDocument/2006/relationships/notesSlide" Target="/ppt/notesSlides/notesSlide10.xml" Id="R69bf35cf77fc4b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a43f6b15db43c8" /><Relationship Type="http://schemas.openxmlformats.org/officeDocument/2006/relationships/notesSlide" Target="/ppt/notesSlides/notesSlide11.xml" Id="Rf4f2be42347347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EFB55-9F8E-41A7-97CE-45C3F5A8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7914A-17E8-4AD4-9AC3-98A3E36D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1BB5AA-30EC-4C8F-B882-523514C0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Media Plan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FBC7B8-A723-41BE-80A9-95176D85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chain plans a spring launch across search, social, and in-store screens.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07DAFE-DC93-4091-9D82-202320CC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0DD9A-BBFA-49AB-B660-D99F2C9D5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E54EB6-0706-4682-956F-F8A84BAA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D15DBC-DC3A-4FFA-A96D-0048C2C65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38bf78aee4d9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241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D275C0-85DA-4F74-8B94-F55FBDAF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45101-5000-4DDD-B50E-3DF8DD69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CE99B9-6FA3-46A7-B6D1-DFD4EBE3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A8CA7-9350-4D09-9A8F-6F8894A4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AA4EE-9181-4651-9590-483A4F73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A457DF-2CA7-4DBE-A972-DD386C792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A6640-12CD-4600-96B1-90CAA6C2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73E5A-C80A-4C6B-9253-1E6EC5E3E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2C675-02A2-4203-AF75-1DC1A1CE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22721E-69AB-4457-9F4E-86087BB7C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6560A4-52B1-4FF3-8D85-5D613FE4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D59754-983A-4A7D-BC39-192CFF66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54ECE0-2DB7-4959-8C46-B7F36E1F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target audiences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D8507-7542-4099-B5B1-AA10D227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F28B67-55AB-4EF1-A056-72A1AABDB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74E999-817D-42ED-B839-948095B2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Timeline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1CBC4D-9E51-47CE-8ADE-445EB1AD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media mix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DA30C7-8A9F-43C8-96B3-F7D3A137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A1246-1F06-44F8-9A10-33248A67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F3AEAC-66AE-4788-9C7F-78F2E5C0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CC4395-17EC-4D79-B4B7-5C0BAB87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placements</a:t>
            </a:r>
          </a:p>
        </p:txBody>
      </p:sp>
    </p:spTree>
    <p:extLst>
      <p:ext uri="{BB962C8B-B14F-4D97-AF65-F5344CB8AC3E}">
        <p14:creationId xmlns:p14="http://schemas.microsoft.com/office/powerpoint/2010/main" val="19808439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D8778-342F-4385-93AC-3800B0E74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3D5AA-81D8-45BA-A220-05D333321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1CC37C-36AE-479F-9D10-F823B9C5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CADF6-7B77-4E0C-985B-73A336D0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92DE5-81A6-4F62-8154-BBFDD136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Align channels, timing, and budget for one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B810CA-3D86-4992-B227-949FD595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447BE-C730-4D8B-A4D9-F50C82B8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93090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C24185-12F7-468E-86B1-5B60DBC8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BE8356-A62B-465D-889D-636D2602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FE0158-4BD6-415C-B15D-7F52DFD8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128E7F-F089-48B4-A07B-5905CA5A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B0D01A-543F-4F07-9080-0D0E4853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FAB43-DB8B-4F75-BE03-A2E6173B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AA9248-EECE-4506-BCAE-AFD4DFA98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2C07C6-7912-468C-8E10-D0DEC445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FE31C0-E393-4831-A5F0-13A4EACC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966304-95CB-405E-BF78-4C624F19E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67EA65-FF6F-4755-9A21-0F153D21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91C6E0-C231-415D-AF24-57E9FA759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6833A2-4F1A-481B-BDB1-98497934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AE7C26-3C11-4EE2-9E95-CD591ACB9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target audiences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384A7-8EB4-4A81-8A96-57003ED5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22B8AA-8AAD-4E3B-BA8F-DB520DEB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3D1D46-1B01-4E3E-B693-2C8251132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226C14-29FE-4150-809E-99539289A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3DF182-86BC-4868-AFDF-15FF3D66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media mix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8A72E7-2DDE-4A2D-93AD-795B951C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508522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73D59CA-BE89-4A02-B2D6-F0C976B2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AED0DA-2804-4D13-BBE1-01EC33F4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2234B5-1A8C-4C98-AF7B-CC921E9F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9C99D8-3CAA-4C84-BA08-598AC5103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9333D9-F1F1-4014-A4F0-AAB25B34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5E25C9-987D-40A0-A25E-FC9A2047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C4DAC8-2C80-4BD6-8F28-F6CBB61B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2B1581-2A4C-4259-9859-994425B90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80387A-B014-4DB7-9E58-6114428F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65EBF2-78D7-48F9-831F-4AF46576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F8322-B2D7-4137-B1CE-D61BEC76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D809D7-1EB7-49D6-8C6E-50797CC0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E862E8-FC03-4A13-845E-889DAFDDC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target audiences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9A06D5-3DEC-4E84-B802-7F5578469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C33899-3132-4D55-8587-84FA3C8D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3E7B15-E884-4A98-8C7B-00CC9419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C03588-87AA-4492-8244-C6485048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media mix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641D5-86F4-4444-8925-5212D247F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6C541F-003A-4BA3-A726-E95F1A10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EFC421-16A8-449F-83EC-1D1464E7B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966512-D156-4DDD-A62F-6138B0BF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placements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D1133F-D8F9-485A-A87A-62413A32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636D67-F03D-40FD-9DCC-A8FC1616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869748-32B2-414C-859C-651E70FD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02CAE2-F94A-4134-81C9-2744FAD6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performance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88A7DB-1F6D-4853-9CB5-30CAEF36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653056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6EF2FD-9333-4BFF-BF4E-E3E5EA6B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CABAC-FD5E-4B75-A165-219DFB41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4F8A9F-AEE8-43CD-87F0-DD6EDB02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306492-310F-44F4-AFB5-FE336F576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4DF798-0E1A-4C1D-A3A8-6CF5ECA1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55E056-BDF7-4D97-AF08-A774A596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A107B-6CD9-4B79-83B3-1FF8B546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58780B-12B6-4002-B764-91F2D026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93BDEE-4264-4103-952C-4A57871F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8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Channels are planned separately with mixed messages.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30CF92-8030-47B5-B935-A93A98F7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BFD789-142A-4EAE-8E9B-3748A6DF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dates slip because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0F547E-855B-4BEB-811B-AC0E18C6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FB101-B383-452F-A9F3-9C85F04E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one can see how the budget is split.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3FA762-DC20-42DC-90F6-228E6F574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ED875A-7033-47DD-971F-CD374AFC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548B1E-6F71-427A-830A-ECA9AAA5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89CDC6-DE0D-48CC-8079-E44FE526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plan connects search, social, and display.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F5CB1A-0D9D-48F3-B9CB-4A18176C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74673F-7DE7-44F2-9FDD-E72365BD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team knows what to launch and when.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FEE6E2-5DF9-4F2A-8C9B-42E545993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ACCAE1-25C1-4BBC-B8FB-DF3C95C64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budget and timeline are easy to review.</a:t>
            </a:r>
          </a:p>
        </p:txBody>
      </p:sp>
    </p:spTree>
    <p:extLst>
      <p:ext uri="{BB962C8B-B14F-4D97-AF65-F5344CB8AC3E}">
        <p14:creationId xmlns:p14="http://schemas.microsoft.com/office/powerpoint/2010/main" val="21237316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F4EE67-141D-41AC-A46B-39481066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980DB8-64FC-4153-8937-70647285C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71B993-71C4-4527-AEEE-C3FBB0CB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F086C0-D67B-4770-AB54-49C156A13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6B144A-900B-4B35-8D7C-A84A45CCD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DB4B1D-0AF5-4F9E-9993-67E7A783A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D3E66-1D50-4A66-BE2F-829CD0C83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41ADE-3D94-4A54-B7B9-3C53259F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9F4D19-2752-481E-BAB0-C31EC0BCD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A147C-3C51-46F2-8766-3DE72A37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to coordinate messaging across every channel.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CB6BB-E32A-4F1C-A075-1FFA163C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DC891-6E19-4800-B036-1BC28570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005483-3449-4E33-98DB-51333EB29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1E4A6-FC90-412A-9044-0DF3A3EB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MEDIA BUYER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D56AA-6031-43D8-AA45-04A5D5D6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schedule for placements, timing, and approvals.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0C50D-E5D0-4E72-965B-66D28C35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C63820-FBC2-4034-8E58-6D5760F7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D643F-F667-4C1D-A337-319FD47F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8DF3B4-C0BA-4424-A62F-7067248D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81FF7F-3837-4D72-B377-D726F571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know when local promos and signage go live.</a:t>
            </a:r>
          </a:p>
        </p:txBody>
      </p:sp>
    </p:spTree>
    <p:extLst>
      <p:ext uri="{BB962C8B-B14F-4D97-AF65-F5344CB8AC3E}">
        <p14:creationId xmlns:p14="http://schemas.microsoft.com/office/powerpoint/2010/main" val="3194076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2B08B7-E9F2-4BB6-9DA4-3F01AEEC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996B2-0EC1-457C-88AC-410A08F1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A1757A-59FD-486C-8701-E3E9CE22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61954-D9ED-4DB0-95F7-2FC9AC50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D1763B-A269-430C-B090-98A388DB8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A1DBA-776F-44DD-9205-3DB616E7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A4FD74-55A6-4FE6-9D2E-90E80D87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6E113-CA8E-4D49-9D61-2F952E6E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1F9BFA-FE50-4777-B516-52813BC4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8DEA1E-7533-479A-9F40-797FE790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55E8EE-53FB-49AE-9DA2-C1C96E2B9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F18B1F-A02B-4504-9C9A-D2D5774C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4FB741-4126-4E72-B908-A39DF3E4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D7FECD-0C7A-4803-83E3-FACC585C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67D11D-CC6F-4DD0-968B-822D967F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87C52F-516F-4EAD-892C-EE4640BF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60EA0B-F168-4E92-8FF0-1F97DF89A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target audiences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6B1F39-0CFE-46E9-8785-5AE1B0A76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957401-71F1-496D-A64D-D65D8FCC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1B74E4-6F99-46D6-BBE2-89ED9FA5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4111EE-B041-4E87-95AF-ECBBE04E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EBBA29-0AF8-4760-A392-9AE532633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209691-7BE2-4FC2-9927-15793359B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media mix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642B41-C3F4-4874-BE99-B4655DEE3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8E0B3C-0C42-4146-AF83-A68C3E9C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DB76D5-3A47-44E3-A27C-143BFA48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7A47A7-F634-4B95-BA7B-BE1A8794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085EA2-1DE7-4BF8-88A9-739540A5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734137-BEF7-4D2F-98F6-950C749B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placements</a:t>
            </a:r>
          </a:p>
        </p:txBody>
      </p:sp>
    </p:spTree>
    <p:extLst>
      <p:ext uri="{BB962C8B-B14F-4D97-AF65-F5344CB8AC3E}">
        <p14:creationId xmlns:p14="http://schemas.microsoft.com/office/powerpoint/2010/main" val="20881001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58277C-9389-4016-96E1-D938DD61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9C3EFA-3AD9-43E4-A45C-CC95A77AB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559C04-54CF-4E96-B6F1-A5275956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113034-79EE-4882-BA70-4A1F2862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240490-5577-4BC7-9627-85BA1DE0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515A8-83CF-478D-AE31-88624316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FC2693-0799-45EB-BE4F-B48F09C4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D8C91-05C1-4490-A7EA-D03A1835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launch one clear campaign across every channel?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4E832-E047-44E1-916A-7BA58BCA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F67734-5BB2-4AAC-BBCA-052709048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3F714-671E-4C73-9994-94705E9D5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07BF2A-E475-432C-8777-C21D78D03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target audiences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19C9F-C083-41E4-A801-22AC4A61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AE7429-6A5C-400C-A472-185CED00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AB3225-A73D-47B5-9276-578AA9B0B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media mix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63F861-4C55-47A6-A1E5-AD4EB85A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8F0259-5203-48E8-9318-C4F107C8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1E0D62-55EA-49DA-ACB9-A3A4C927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performance</a:t>
            </a:r>
          </a:p>
        </p:txBody>
      </p:sp>
    </p:spTree>
    <p:extLst>
      <p:ext uri="{BB962C8B-B14F-4D97-AF65-F5344CB8AC3E}">
        <p14:creationId xmlns:p14="http://schemas.microsoft.com/office/powerpoint/2010/main" val="33543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AEF064-58A3-4E55-8DBB-00D599D1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ACFBE-FBF2-481B-98F4-ABBBC947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611CDF-5CEA-499F-955C-764C3426A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BB3A6-6416-4793-A59A-264F50DA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F07A3-0EE7-4843-B7FF-76C26993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8155F9-020B-4B71-B1D5-771AF37D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5DADD-248B-4FAF-8670-3E9CC674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68E38-2359-44CC-8C7B-4814707C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14CF1C-8140-40D4-BBD4-E9F02E82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5CAF34-76E2-4474-81C8-0C8AD0806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EC8314-B247-4CFA-8762-74EC7510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FB2F90-CE16-49CC-9F1A-004060127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D678C9-2C78-479E-985B-7401305AD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B8C28E-1032-4E31-AFBA-2DED571A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target audiences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7CEC20-7E69-4B16-87BB-C9AEA708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775310-5B39-4882-8709-AF838A3C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F28AF2-1E90-4E42-B2B2-5D6453D6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162BF-D9AE-4172-AE82-106F9D6E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409488-05EF-4113-8E55-F661F6F6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media mix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8C6D55-E3B0-4F18-AFD1-FB62B960E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BA8B13-30DA-42BE-81C6-AF5CB815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3A5DE7-68A7-42AC-B0D0-3C6E05BB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E92D19-4A63-4F59-AE83-ECC44F0C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45D976-9FAE-4E30-BC0A-D9758C19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performance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F70A43-6C62-4745-8AFB-70871A11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857347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A4838-0E24-483E-94CC-3DA4C0E0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0E329-4BF6-465F-8503-8ECB2056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B9BD70-11A8-4B8F-8BC6-4F812DDC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plan keeps the launch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B6AA7-13E7-448C-ABBB-22CB13D4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1C0D26-85FE-407B-9995-132D5637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ACD4BC-BBCE-413B-BECB-7DFEA440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14E374-CD6F-4B64-9545-A6A1B537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601405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2026-09-30T15:15:09.1280000Z</dcterms:created>
  <dcterms:modified xsi:type="dcterms:W3CDTF">2026-09-30T15:15:09.1280000Z</dcterms:modified>
</coreProperties>
</file>