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d2f1f7a41a4fd7" /><Relationship Type="http://schemas.openxmlformats.org/officeDocument/2006/relationships/extended-properties" Target="/docProps/app.xml" Id="Rb0140db5663847c6" /><Relationship Type="http://schemas.openxmlformats.org/officeDocument/2006/relationships/officeDocument" Target="/ppt/presentation.xml" Id="R76f408cf3c6e45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5ae15f6d8d41e6"/>
  </p:sldMasterIdLst>
  <p:notesMasterIdLst>
    <p:notesMasterId xmlns:r="http://schemas.openxmlformats.org/officeDocument/2006/relationships" r:id="R1b8004c2d47547d5"/>
  </p:notesMasterIdLst>
  <p:sldIdLst>
    <p:sldId xmlns:r="http://schemas.openxmlformats.org/officeDocument/2006/relationships" id="256" r:id="Rf08f381d243d4106"/>
    <p:sldId xmlns:r="http://schemas.openxmlformats.org/officeDocument/2006/relationships" id="257" r:id="Rb71dde1ea1b6420c"/>
    <p:sldId xmlns:r="http://schemas.openxmlformats.org/officeDocument/2006/relationships" id="258" r:id="Ra70aea8e98c54ad9"/>
    <p:sldId xmlns:r="http://schemas.openxmlformats.org/officeDocument/2006/relationships" id="259" r:id="Rf0760588531c465a"/>
    <p:sldId xmlns:r="http://schemas.openxmlformats.org/officeDocument/2006/relationships" id="260" r:id="R3cbbec57753545a2"/>
    <p:sldId xmlns:r="http://schemas.openxmlformats.org/officeDocument/2006/relationships" id="261" r:id="R5f75e40f1f1f4042"/>
    <p:sldId xmlns:r="http://schemas.openxmlformats.org/officeDocument/2006/relationships" id="262" r:id="R9b3dae50ee4b43d5"/>
    <p:sldId xmlns:r="http://schemas.openxmlformats.org/officeDocument/2006/relationships" id="263" r:id="R12fc3d96194d4fdd"/>
    <p:sldId xmlns:r="http://schemas.openxmlformats.org/officeDocument/2006/relationships" id="264" r:id="R31c4a8093e81422b"/>
    <p:sldId xmlns:r="http://schemas.openxmlformats.org/officeDocument/2006/relationships" id="265" r:id="R2781d2f7384f4953"/>
    <p:sldId xmlns:r="http://schemas.openxmlformats.org/officeDocument/2006/relationships" id="266" r:id="Rbf0cd035e2a843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61ff79f3974b73" /><Relationship Type="http://schemas.openxmlformats.org/officeDocument/2006/relationships/slideMaster" Target="/ppt/slideMasters/slideMaster1.xml" Id="Rea5ae15f6d8d41e6" /><Relationship Type="http://schemas.openxmlformats.org/officeDocument/2006/relationships/notesMaster" Target="/ppt/notesMasters/notesMaster1.xml" Id="R1b8004c2d47547d5" /><Relationship Type="http://schemas.openxmlformats.org/officeDocument/2006/relationships/presProps" Target="/ppt/presProps.xml" Id="R013b7919e8454647" /><Relationship Type="http://schemas.openxmlformats.org/officeDocument/2006/relationships/tableStyles" Target="/ppt/tableStyles.xml" Id="R4d81f007a7184f0e" /><Relationship Type="http://schemas.openxmlformats.org/officeDocument/2006/relationships/slide" Target="/ppt/slides/slide1.xml" Id="Rf08f381d243d4106" /><Relationship Type="http://schemas.openxmlformats.org/officeDocument/2006/relationships/slide" Target="/ppt/slides/slide2.xml" Id="Rb71dde1ea1b6420c" /><Relationship Type="http://schemas.openxmlformats.org/officeDocument/2006/relationships/slide" Target="/ppt/slides/slide3.xml" Id="Ra70aea8e98c54ad9" /><Relationship Type="http://schemas.openxmlformats.org/officeDocument/2006/relationships/slide" Target="/ppt/slides/slide4.xml" Id="Rf0760588531c465a" /><Relationship Type="http://schemas.openxmlformats.org/officeDocument/2006/relationships/slide" Target="/ppt/slides/slide5.xml" Id="R3cbbec57753545a2" /><Relationship Type="http://schemas.openxmlformats.org/officeDocument/2006/relationships/slide" Target="/ppt/slides/slide6.xml" Id="R5f75e40f1f1f4042" /><Relationship Type="http://schemas.openxmlformats.org/officeDocument/2006/relationships/slide" Target="/ppt/slides/slide7.xml" Id="R9b3dae50ee4b43d5" /><Relationship Type="http://schemas.openxmlformats.org/officeDocument/2006/relationships/slide" Target="/ppt/slides/slide8.xml" Id="R12fc3d96194d4fdd" /><Relationship Type="http://schemas.openxmlformats.org/officeDocument/2006/relationships/slide" Target="/ppt/slides/slide9.xml" Id="R31c4a8093e81422b" /><Relationship Type="http://schemas.openxmlformats.org/officeDocument/2006/relationships/slide" Target="/ppt/slides/slide10.xml" Id="R2781d2f7384f4953" /><Relationship Type="http://schemas.openxmlformats.org/officeDocument/2006/relationships/slide" Target="/ppt/slides/slide11.xml" Id="Rbf0cd035e2a843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c2923d60474f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571b7b3f444a86" /><Relationship Type="http://schemas.openxmlformats.org/officeDocument/2006/relationships/notesMaster" Target="/ppt/notesMasters/notesMaster1.xml" Id="Rdf9571d0ac7a4e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5e785b09054191" /><Relationship Type="http://schemas.openxmlformats.org/officeDocument/2006/relationships/notesMaster" Target="/ppt/notesMasters/notesMaster1.xml" Id="R82dfcc5c9c5c44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609a53adef4e2b" /><Relationship Type="http://schemas.openxmlformats.org/officeDocument/2006/relationships/notesMaster" Target="/ppt/notesMasters/notesMaster1.xml" Id="R0c510bda981442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42b3ddfd0a4247" /><Relationship Type="http://schemas.openxmlformats.org/officeDocument/2006/relationships/notesMaster" Target="/ppt/notesMasters/notesMaster1.xml" Id="Re13ab26ff3ee43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45ce68f65a4cdd" /><Relationship Type="http://schemas.openxmlformats.org/officeDocument/2006/relationships/notesMaster" Target="/ppt/notesMasters/notesMaster1.xml" Id="R7d0da29e599c45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44e5bad8a14ddc" /><Relationship Type="http://schemas.openxmlformats.org/officeDocument/2006/relationships/notesMaster" Target="/ppt/notesMasters/notesMaster1.xml" Id="R94a17f0bee8943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efe4bf09bc4152" /><Relationship Type="http://schemas.openxmlformats.org/officeDocument/2006/relationships/notesMaster" Target="/ppt/notesMasters/notesMaster1.xml" Id="R711c5b3f871e44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3ceac0626044f2" /><Relationship Type="http://schemas.openxmlformats.org/officeDocument/2006/relationships/notesMaster" Target="/ppt/notesMasters/notesMaster1.xml" Id="Rc9daeb994cee4f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4a64e77acb4b83" /><Relationship Type="http://schemas.openxmlformats.org/officeDocument/2006/relationships/notesMaster" Target="/ppt/notesMasters/notesMaster1.xml" Id="R8f925abd85c94fa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b8ffcccfcf54521" /><Relationship Type="http://schemas.openxmlformats.org/officeDocument/2006/relationships/notesMaster" Target="/ppt/notesMasters/notesMaster1.xml" Id="R8372e7ee165f469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a0a19e9125544dd" /><Relationship Type="http://schemas.openxmlformats.org/officeDocument/2006/relationships/notesMaster" Target="/ppt/notesMasters/notesMaster1.xml" Id="R6b619519f7dd4d2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7f379dbadc46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8192804b9e84908" /><Relationship Type="http://schemas.openxmlformats.org/officeDocument/2006/relationships/slideLayout" Target="/ppt/slideLayouts/slideLayout1.xml" Id="R07909017aeb940a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909017aeb940a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cb59f35d354ae2" /><Relationship Type="http://schemas.openxmlformats.org/officeDocument/2006/relationships/image" Target="/ppt/media/image.png" Id="Rfa6139fe45744009" /><Relationship Type="http://schemas.openxmlformats.org/officeDocument/2006/relationships/notesSlide" Target="/ppt/notesSlides/notesSlide1.xml" Id="R605c2ffe1bbc416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92118dd1484bee" /><Relationship Type="http://schemas.openxmlformats.org/officeDocument/2006/relationships/notesSlide" Target="/ppt/notesSlides/notesSlide2.xml" Id="Rdf17e6dc527a4c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94e477ae064530" /><Relationship Type="http://schemas.openxmlformats.org/officeDocument/2006/relationships/notesSlide" Target="/ppt/notesSlides/notesSlide3.xml" Id="R22164f6bced945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6bbe5ed1384ef0" /><Relationship Type="http://schemas.openxmlformats.org/officeDocument/2006/relationships/notesSlide" Target="/ppt/notesSlides/notesSlide4.xml" Id="R2ecd17102c964a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af4e00c3924c7e" /><Relationship Type="http://schemas.openxmlformats.org/officeDocument/2006/relationships/notesSlide" Target="/ppt/notesSlides/notesSlide5.xml" Id="R2e2fc87668304a6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3bbc644c8e4af9" /><Relationship Type="http://schemas.openxmlformats.org/officeDocument/2006/relationships/notesSlide" Target="/ppt/notesSlides/notesSlide6.xml" Id="R31e063969cb146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ecdd9b74234d9f" /><Relationship Type="http://schemas.openxmlformats.org/officeDocument/2006/relationships/notesSlide" Target="/ppt/notesSlides/notesSlide7.xml" Id="Ra324214f12c948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531d1b8e7248ce" /><Relationship Type="http://schemas.openxmlformats.org/officeDocument/2006/relationships/notesSlide" Target="/ppt/notesSlides/notesSlide8.xml" Id="R97326b93587d40d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d8aed5ee914a53" /><Relationship Type="http://schemas.openxmlformats.org/officeDocument/2006/relationships/notesSlide" Target="/ppt/notesSlides/notesSlide9.xml" Id="Rb66e4b4a2e0247f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1cfacf5784b3c" /><Relationship Type="http://schemas.openxmlformats.org/officeDocument/2006/relationships/notesSlide" Target="/ppt/notesSlides/notesSlide10.xml" Id="R2c7550f88ab642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1f4c010c664170" /><Relationship Type="http://schemas.openxmlformats.org/officeDocument/2006/relationships/notesSlide" Target="/ppt/notesSlides/notesSlide11.xml" Id="Ra342439ce5b94ba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7A0A2F-2B02-4F1E-BBA1-423226DDF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AC52BE-A7D9-4FD5-B43F-288B8C89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C42CFE-EBF7-4767-9F5E-A9683117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Miss Representation Documentary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DACF7-16B7-4E0B-8A06-ADA9C0BB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filmmaker follows a school debate team to expose everyday media bias.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BD4C3-68E1-4593-874D-F5F0792AC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7568BB-570A-45F1-B2AD-588A24FB0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221F92-BEDD-472E-B2BE-2058E33F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D4D906-E6DE-431C-B42D-4AD7A5B2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6139fe4574400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632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A40CA0-0884-4D38-B57F-6558656D4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6FF6CA-8288-4087-AC1D-F092F4710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DF768E-77B1-4556-81D7-6418635D6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25241-7CDA-4811-AD31-04F123D7F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5B1FE-D8E3-4651-A19B-22C3E640F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 representation documentary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D8C20E-8727-44B1-8941-B5D908672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7FD491-632B-44AC-9ED8-38867B9DC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C97418-FCE8-470B-81A2-71E12D113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915198-4CCB-4315-A0C5-387A5B57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school event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175847-7A61-40C9-9071-BC41845C1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E1D279-A742-4D89-9AD4-ACA068FAE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C60A78-C9E8-4C40-8E56-44383B4AD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Hidden Messages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76FBCE-8FD0-4673-B57A-E8ACAFEB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media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B94073-98D0-4EDC-B23C-6E73C28B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F673CC-840E-41FE-B172-409FC2CB4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5187BF-B7C6-43B2-B92C-8E52C939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 Voices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7767AF-AE19-4548-956D-87C5D1647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Interview key voices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73553B-CA36-4D53-8549-FADC2180D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697520-01DE-4910-BBC0-D6A0C0FF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2FC5CA-A461-481D-9852-515566A98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Call to Action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57AD14-1FE6-4CFE-B8F2-7EF83189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repeated messages</a:t>
            </a:r>
          </a:p>
        </p:txBody>
      </p:sp>
    </p:spTree>
    <p:extLst>
      <p:ext uri="{BB962C8B-B14F-4D97-AF65-F5344CB8AC3E}">
        <p14:creationId xmlns:p14="http://schemas.microsoft.com/office/powerpoint/2010/main" val="6914889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85E6CC-EE71-432D-8C87-EB81213C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229110-61C0-4631-8A4A-EE35DB0E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DD9E04-F9FD-4268-9D3B-CBC4AE6F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349AC1-1649-476C-B6B2-6ED7E3852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8287E1-A794-404F-A246-612C3D6E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how image shapes voice and choice.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A8E15F-CF83-48B4-9788-F4BD68FC4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309CC-E54F-4942-B633-E5BAA7463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767258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AE757F-0FC3-4E93-BA2F-90EB396F5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6D2C4E-8892-457D-9890-9FC5220B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4E6A57-EA81-4323-B351-33A118A40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CA1BAF-0C88-4230-881B-DB4C88BE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8DABEE-3FC4-428B-A453-4A8AAA74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miss representation documentary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06F597-1564-491D-8293-B5BA4D864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04B339-1106-4EC8-B420-7C3C9BA5A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2DE786-EB94-4ED7-874A-37789A2A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37C918-1EAD-4B25-816C-B90BE2E36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 representation documentary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721584-18E6-436A-B26A-24296581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26FD02-50DC-4AEF-BE5A-8C524E39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6A5289-1AE2-4F2E-B819-1E9FC573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FCA84B-27ED-45CD-BBB2-65540878D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6E1AD4-2218-4875-8E8B-C20E5D91B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image shapes voice and choice.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F2EF5A-3106-463B-9D98-95946981F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3F524A-0080-4C39-A70A-FCDD6AE1C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77A987-D22E-4381-867B-21173F776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EF280C-F787-4FD7-A376-B3FA281BB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53C5CA-4A3C-4FB8-851E-33CDC01D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Frame the final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FFB85C-B575-4590-A4AA-6CCF2DE1C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834271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95386A4-BE4D-428C-B45C-DBF038A7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11ADA9-69DF-44CD-B266-4BCB83155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4A7904-F06E-4BC8-8D61-5D1BA99F0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819C9F-AEC7-415B-A480-1A26DF46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A511B5-B072-4733-B28D-5179054D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861CC2-46A9-4159-BBBE-31CC7575D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21F743-A5D6-4C60-AA9B-8F2B9992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CA3A99-7917-437B-BF28-21B31EBC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EBDA47-21B4-4162-914F-6DEAD324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school event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C349C3-2A22-4B1C-8BA7-12D0B61BE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405194-B75C-47FE-B6A7-503A6C4EB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D1A464-2FC7-4DF2-AB44-B93E61C8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7320B0-6D0B-4E2A-8C31-A1C2A3D3F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media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849F96-9673-40DE-A892-2B7911BEC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18ED7E-4C55-42E0-A53A-4AE55B1C1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2C8C0D-34FC-486B-989C-98120AACD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31874E-BB76-4C56-A49A-7519D0A4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Interview key voices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36647D-070C-4614-9DC3-A4ED73A33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5C1959-C236-475A-BB05-7897926F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619DB0-9DAB-4AFB-BA12-044C458B1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AD913F-7AFB-4C0C-A4FD-153885BCC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repeated messages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487891-864E-44B8-8CB7-1445FEE51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F361F4-FE25-4AB0-8F7D-E4AF006F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4F6017-A951-46E8-80B3-3D9FB461F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93746E-2D03-474F-8BC5-B3CA83938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Frame the final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BDE1B0-E10E-4D65-BAC3-A56217A16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474262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63D5D3-9BD0-4E6A-B004-2F406C04A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84F57-8BB2-4438-99F2-6DA2DBB0F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1C40EE-6B1C-479A-931D-A049F854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979E59-9DA8-4B21-8737-070E6A4F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2C8755-59EB-4523-8A0D-EEBD1312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 representation documentary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63A3E6-8CBF-4228-8011-34A2BE772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A83C8B-1C62-44E3-8D29-DFF60068A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E625E5-4AB4-43AF-9464-660EE405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F1AF79-D789-4590-989E-B7AF7816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Clips feel scattered and hard to connect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266966-CFEB-4CCE-8293-F172C29B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087A24-5CB1-4EB6-BA6C-10F101525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sounds broad instead of specific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7B5F1C-C841-4A64-97A9-B27ADEA9C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7204D5-B3D7-4809-9127-400B6F83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ending lacks a clear next step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A27A0D-4D79-489F-BA98-4183AF2AB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9E5F0B-DA4D-457C-9A52-93C1D6918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2978E7-26C2-4B3A-988C-09A73C46D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9CC759-2008-4CDA-99A9-B885A64B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story anchors the full presentation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274576-7B42-43B6-9DC7-E4D5476B2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3F0B6B-B5C5-42D4-9568-E7B90FD0D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a focused argument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559361-E64A-406B-80E6-13988FE3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0A1168-2AA9-482C-A3B4-6A0F0085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close leaves viewers ready to reflect</a:t>
            </a:r>
          </a:p>
        </p:txBody>
      </p:sp>
    </p:spTree>
    <p:extLst>
      <p:ext uri="{BB962C8B-B14F-4D97-AF65-F5344CB8AC3E}">
        <p14:creationId xmlns:p14="http://schemas.microsoft.com/office/powerpoint/2010/main" val="17514684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DA4198-D8FB-41D9-963E-DC252583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93013C-3D18-4CA8-B395-128178F8E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DCC519-40CC-4ED9-989E-D24C19EC8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125E6A-2F8C-4F7D-8AFA-52A31841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150E08-FE7B-4F53-83DD-F02C5B897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AADF38-5CE0-479E-BCF8-1728DED5A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6B0244-BF0C-4610-9BB2-63748738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BBF369-A5BF-4771-B95F-174FC0C15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7923AF-5472-4AB1-BB2D-59A72F26E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D549CF-D062-4D30-88FF-7E405E65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for structuring a social-issue documentary narrative.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3FDDEF-44E5-4D28-8962-6F66B5D8D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CCD1D9-E35C-4931-A9AA-7A75D7CB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85BEA2-69CA-4CBA-86AA-1B3CC26F4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FD473B-85C2-401B-A0D9-F0F82DE5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8A2B52-A012-4D99-9EA5-91ECFC6FD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classroom-ready story that sparks discussion about representation.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90A694-E5AC-44ED-A770-BC96E6EBF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43127C-B863-424F-875C-54D24F90F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443CAD-C44A-4423-8628-AD576867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3B924E-E701-42F8-9AB1-20AAEC316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211DA6-B3DA-444F-B7E3-A156CF9F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talking points that connect media images with real-life impact.</a:t>
            </a:r>
          </a:p>
        </p:txBody>
      </p:sp>
    </p:spTree>
    <p:extLst>
      <p:ext uri="{BB962C8B-B14F-4D97-AF65-F5344CB8AC3E}">
        <p14:creationId xmlns:p14="http://schemas.microsoft.com/office/powerpoint/2010/main" val="6141594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7427D85-1BEC-47F7-A272-677DFD24D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55ABF2-DC86-45E1-AB7F-3BC2A80E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645587-61EC-4230-943A-C2E131E28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0FAA3D-631C-4EFC-8B5F-5DFB936CD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45578-D92A-4FF4-9F4C-2977EC885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D172DE-D1C0-4065-8857-1CF4D058A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8BF8E-D807-4C3D-BEB7-5AD8D6AFE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9DA733-ECEF-4DAE-9E1C-815EDC24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6D1DDA-8193-4452-9813-CC15CF7D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15BC97-FE6E-4BA2-8562-94FA5316A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5BD831-C126-4045-AC95-FEE2EFB65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school event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92C2CA-B1F8-4E09-A925-6DF33BF3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D1860-DD80-4B1B-B7C1-9C2D6260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113171-473B-45F5-A2C8-A4C18138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6CF8E9-6348-4DBC-A752-5B6A7791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AB7353-4655-4685-A63F-44144CD8B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079BA3-C053-47F8-AE91-9A110E1D9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media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03FD28-EA53-46FE-ABC1-CB1A3FA6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E0A87B-01D8-46D6-9739-7B7041292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75CF48-9041-42AF-8198-B7199DD15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936556-519B-4981-B94D-DF725087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7EE828-37DE-48A6-95E2-4EDBB535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935198-DD6A-4A04-BDB4-54393694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Interview key voices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EC61B9-A4B6-4107-A118-80A3818A9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F1A5A5-4286-46DE-B66F-4280C90A8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4B7294-45D4-45D5-93CD-E04A3417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AE1834-1C47-44AF-BF72-74A80C2D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918D540-83EF-48BB-805F-1765A0AE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8E4B0C4-67B9-4128-B716-14F6DBE0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62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repeated messages</a:t>
            </a:r>
          </a:p>
        </p:txBody>
      </p:sp>
    </p:spTree>
    <p:extLst>
      <p:ext uri="{BB962C8B-B14F-4D97-AF65-F5344CB8AC3E}">
        <p14:creationId xmlns:p14="http://schemas.microsoft.com/office/powerpoint/2010/main" val="8202127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9DE70A-BE82-4F0B-8BEA-ECFB87717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06C90B-6C50-450E-B9FE-B42BF530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A73616-FF03-4E28-A58A-38B6F643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818D44-1185-4876-8D08-A8C9A4A4C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32B942-2B53-4F4D-B327-6B41722E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68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 representation documentary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A582C-DB96-445F-8CE3-25CC215F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475828-8411-4DB2-A834-EB27E3293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11B520-A853-4419-A9F0-DA5D0A69F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one student's view of a debate night reveal the pressure to look a certain way?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3343BD-741C-4876-B47B-FE088A5E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A0C4CB-AB05-409D-8A9F-DCAEE1334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E364DB-9EFB-49F7-B118-610D94727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178BBC-8C45-4558-91A8-67F81875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media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8A75FA-D54C-421E-8CEB-D8D76CBA4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3C817E-7619-4C9D-99BD-8567FCB0F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34D238-0315-4D45-B495-B26A63242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Interview key voices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33BFF0-0074-4A4E-ADED-DEE101DB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EC0E21-AC43-43C2-8677-B9EF3E5C5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36551F-AA4A-4BBB-B66F-A439D0FCF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Frame the final takeaway</a:t>
            </a:r>
          </a:p>
        </p:txBody>
      </p:sp>
    </p:spTree>
    <p:extLst>
      <p:ext uri="{BB962C8B-B14F-4D97-AF65-F5344CB8AC3E}">
        <p14:creationId xmlns:p14="http://schemas.microsoft.com/office/powerpoint/2010/main" val="19631740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CC6482-A704-4E3D-8E78-B1F8968D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316523-955A-4725-AE34-4C22806B8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20E251-35A1-4B74-BA99-E5979F02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60574B-2FB9-45CE-B65E-007A1083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A6C567-1A62-4787-A00D-43DE4990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 representation documentary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DD2CAE-9B72-46CC-ACEE-05C0E1165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1312FE-A9AB-4F1E-8EA1-637AD1ECB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481F5A-B850-4A08-9B6A-44A5251E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B42968-C777-4A24-BFCA-303A0965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school event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66189D-E02E-4AE6-8CD0-E3A517868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64A2DE-CBA6-4E4E-BF02-78C0040A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00081-606C-47DB-AFB4-2F4277A64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1FEBA4-431A-48D9-968E-A9874D5F7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F897F8-789C-4EE2-8AF0-07F57CC24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media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9D26CD-695D-4017-BB07-8BBF6BEFE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816DF1-6D91-4AAB-8BC4-56BF65DF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36665E-F496-418F-BC24-CF71E5BA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BB430F-D968-434F-A271-D82FA3D59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ED419C-3154-4C33-929F-4EBD44E71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Interview key voices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2DA530-B02E-43F1-9C6A-C3421BFD8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B509E9-DE89-4C0A-BE47-EC419F33C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4F9614-98B7-4215-8690-B98EFB9D8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91B043-1F3A-41E8-A791-4F27C6EB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5584F5-B919-4A40-B326-5A57AD92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Frame the final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58FC06-77A2-4A73-96BB-07E16E52D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167624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54D1EB-82FF-4396-BFA5-B65B9263A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60643-6A80-4BA5-9E8A-FB21224AB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91189E-E965-404E-9B82-4AE81CD1E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personal story into a clear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D50B5D-8ECA-4AF3-8157-8A4DBB720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75A3F6-1566-4C99-84E5-EDE36804A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DE3609-1241-4712-A815-40B2CBA5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3FBC49-0609-4999-862C-57BD65747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630178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2026-10-01T22:16:40.0360000Z</dcterms:created>
  <dcterms:modified xsi:type="dcterms:W3CDTF">2026-10-01T22:16:40.0360000Z</dcterms:modified>
</coreProperties>
</file>