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e079aae34da413c" /><Relationship Type="http://schemas.openxmlformats.org/officeDocument/2006/relationships/extended-properties" Target="/docProps/app.xml" Id="R6144ec9863974ade" /><Relationship Type="http://schemas.openxmlformats.org/officeDocument/2006/relationships/officeDocument" Target="/ppt/presentation.xml" Id="R53e4894c5f11414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411a87a65c54ebf"/>
  </p:sldMasterIdLst>
  <p:notesMasterIdLst>
    <p:notesMasterId xmlns:r="http://schemas.openxmlformats.org/officeDocument/2006/relationships" r:id="R35ba7aa1098b4e34"/>
  </p:notesMasterIdLst>
  <p:sldIdLst>
    <p:sldId xmlns:r="http://schemas.openxmlformats.org/officeDocument/2006/relationships" id="256" r:id="R7051803af9f24fe3"/>
    <p:sldId xmlns:r="http://schemas.openxmlformats.org/officeDocument/2006/relationships" id="257" r:id="R9446944ce10a4ca9"/>
    <p:sldId xmlns:r="http://schemas.openxmlformats.org/officeDocument/2006/relationships" id="258" r:id="R7793cadfbbb848f7"/>
    <p:sldId xmlns:r="http://schemas.openxmlformats.org/officeDocument/2006/relationships" id="259" r:id="R719671b521f3415c"/>
    <p:sldId xmlns:r="http://schemas.openxmlformats.org/officeDocument/2006/relationships" id="260" r:id="R08b85dcd01d34f41"/>
    <p:sldId xmlns:r="http://schemas.openxmlformats.org/officeDocument/2006/relationships" id="261" r:id="R4d88bdf39ce24e7f"/>
    <p:sldId xmlns:r="http://schemas.openxmlformats.org/officeDocument/2006/relationships" id="262" r:id="R2986323b02e84ec9"/>
    <p:sldId xmlns:r="http://schemas.openxmlformats.org/officeDocument/2006/relationships" id="263" r:id="Rd9a72080ec704a68"/>
    <p:sldId xmlns:r="http://schemas.openxmlformats.org/officeDocument/2006/relationships" id="264" r:id="R0b695a420d084ce9"/>
    <p:sldId xmlns:r="http://schemas.openxmlformats.org/officeDocument/2006/relationships" id="265" r:id="R039a57261214416c"/>
    <p:sldId xmlns:r="http://schemas.openxmlformats.org/officeDocument/2006/relationships" id="266" r:id="R2dea0502196340a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a2b6c5eba1e4439" /><Relationship Type="http://schemas.openxmlformats.org/officeDocument/2006/relationships/slideMaster" Target="/ppt/slideMasters/slideMaster1.xml" Id="R8411a87a65c54ebf" /><Relationship Type="http://schemas.openxmlformats.org/officeDocument/2006/relationships/notesMaster" Target="/ppt/notesMasters/notesMaster1.xml" Id="R35ba7aa1098b4e34" /><Relationship Type="http://schemas.openxmlformats.org/officeDocument/2006/relationships/presProps" Target="/ppt/presProps.xml" Id="R0ed6630b12e443f1" /><Relationship Type="http://schemas.openxmlformats.org/officeDocument/2006/relationships/tableStyles" Target="/ppt/tableStyles.xml" Id="R7075811ec31b45fc" /><Relationship Type="http://schemas.openxmlformats.org/officeDocument/2006/relationships/slide" Target="/ppt/slides/slide1.xml" Id="R7051803af9f24fe3" /><Relationship Type="http://schemas.openxmlformats.org/officeDocument/2006/relationships/slide" Target="/ppt/slides/slide2.xml" Id="R9446944ce10a4ca9" /><Relationship Type="http://schemas.openxmlformats.org/officeDocument/2006/relationships/slide" Target="/ppt/slides/slide3.xml" Id="R7793cadfbbb848f7" /><Relationship Type="http://schemas.openxmlformats.org/officeDocument/2006/relationships/slide" Target="/ppt/slides/slide4.xml" Id="R719671b521f3415c" /><Relationship Type="http://schemas.openxmlformats.org/officeDocument/2006/relationships/slide" Target="/ppt/slides/slide5.xml" Id="R08b85dcd01d34f41" /><Relationship Type="http://schemas.openxmlformats.org/officeDocument/2006/relationships/slide" Target="/ppt/slides/slide6.xml" Id="R4d88bdf39ce24e7f" /><Relationship Type="http://schemas.openxmlformats.org/officeDocument/2006/relationships/slide" Target="/ppt/slides/slide7.xml" Id="R2986323b02e84ec9" /><Relationship Type="http://schemas.openxmlformats.org/officeDocument/2006/relationships/slide" Target="/ppt/slides/slide8.xml" Id="Rd9a72080ec704a68" /><Relationship Type="http://schemas.openxmlformats.org/officeDocument/2006/relationships/slide" Target="/ppt/slides/slide9.xml" Id="R0b695a420d084ce9" /><Relationship Type="http://schemas.openxmlformats.org/officeDocument/2006/relationships/slide" Target="/ppt/slides/slide10.xml" Id="R039a57261214416c" /><Relationship Type="http://schemas.openxmlformats.org/officeDocument/2006/relationships/slide" Target="/ppt/slides/slide11.xml" Id="R2dea0502196340a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1c7150c37e0416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a60100e07114d9a" /><Relationship Type="http://schemas.openxmlformats.org/officeDocument/2006/relationships/notesMaster" Target="/ppt/notesMasters/notesMaster1.xml" Id="R7034b6e1465c448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0a4c3e7cbc946ef" /><Relationship Type="http://schemas.openxmlformats.org/officeDocument/2006/relationships/notesMaster" Target="/ppt/notesMasters/notesMaster1.xml" Id="Rb12f7d83367d4c3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97349f331b481d" /><Relationship Type="http://schemas.openxmlformats.org/officeDocument/2006/relationships/notesMaster" Target="/ppt/notesMasters/notesMaster1.xml" Id="R8eec20c716b941e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806185d29ca42df" /><Relationship Type="http://schemas.openxmlformats.org/officeDocument/2006/relationships/notesMaster" Target="/ppt/notesMasters/notesMaster1.xml" Id="R41bc3a9e6dac4f4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a30489f5c494991" /><Relationship Type="http://schemas.openxmlformats.org/officeDocument/2006/relationships/notesMaster" Target="/ppt/notesMasters/notesMaster1.xml" Id="Ra80d3351f57c4bb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88401e0b1d54e35" /><Relationship Type="http://schemas.openxmlformats.org/officeDocument/2006/relationships/notesMaster" Target="/ppt/notesMasters/notesMaster1.xml" Id="R176524298abc463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5e7d0c17a164484" /><Relationship Type="http://schemas.openxmlformats.org/officeDocument/2006/relationships/notesMaster" Target="/ppt/notesMasters/notesMaster1.xml" Id="Rbb80a6f3049549c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fdd9699bf734ad0" /><Relationship Type="http://schemas.openxmlformats.org/officeDocument/2006/relationships/notesMaster" Target="/ppt/notesMasters/notesMaster1.xml" Id="R3a0810ec757e4a8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3bc340e2aed4094" /><Relationship Type="http://schemas.openxmlformats.org/officeDocument/2006/relationships/notesMaster" Target="/ppt/notesMasters/notesMaster1.xml" Id="R9c8ab1fd60f048a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6c4b2985b0947df" /><Relationship Type="http://schemas.openxmlformats.org/officeDocument/2006/relationships/notesMaster" Target="/ppt/notesMasters/notesMaster1.xml" Id="R8e6f5e9eea50478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28ba08716ef46b2" /><Relationship Type="http://schemas.openxmlformats.org/officeDocument/2006/relationships/notesMaster" Target="/ppt/notesMasters/notesMaster1.xml" Id="Rb7d4efb0d4ea43c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78d5760b3246e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a055d89370148c3" /><Relationship Type="http://schemas.openxmlformats.org/officeDocument/2006/relationships/slideLayout" Target="/ppt/slideLayouts/slideLayout1.xml" Id="R50dc70b64f6c47e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0dc70b64f6c47e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19214681b14c29" /><Relationship Type="http://schemas.openxmlformats.org/officeDocument/2006/relationships/image" Target="/ppt/media/image.png" Id="R7986e1fc84f94fd3" /><Relationship Type="http://schemas.openxmlformats.org/officeDocument/2006/relationships/notesSlide" Target="/ppt/notesSlides/notesSlide1.xml" Id="R56676edc5207477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02637e0434444f" /><Relationship Type="http://schemas.openxmlformats.org/officeDocument/2006/relationships/notesSlide" Target="/ppt/notesSlides/notesSlide2.xml" Id="R5f845c72db564e7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3df74a6d5e4e8d" /><Relationship Type="http://schemas.openxmlformats.org/officeDocument/2006/relationships/notesSlide" Target="/ppt/notesSlides/notesSlide3.xml" Id="R78a4be844018431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c700429bd14cef" /><Relationship Type="http://schemas.openxmlformats.org/officeDocument/2006/relationships/notesSlide" Target="/ppt/notesSlides/notesSlide4.xml" Id="Rb3591213b70f46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1e3383ff034a81" /><Relationship Type="http://schemas.openxmlformats.org/officeDocument/2006/relationships/notesSlide" Target="/ppt/notesSlides/notesSlide5.xml" Id="Re0469482f9284df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d6ddc0226d4073" /><Relationship Type="http://schemas.openxmlformats.org/officeDocument/2006/relationships/notesSlide" Target="/ppt/notesSlides/notesSlide6.xml" Id="R1cf6a2f03ac948d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092389f5d94135" /><Relationship Type="http://schemas.openxmlformats.org/officeDocument/2006/relationships/notesSlide" Target="/ppt/notesSlides/notesSlide7.xml" Id="Rcae49e2bd6914a8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82a9e4233a475c" /><Relationship Type="http://schemas.openxmlformats.org/officeDocument/2006/relationships/notesSlide" Target="/ppt/notesSlides/notesSlide8.xml" Id="R77599c03d4b046e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9a651fbd7541f9" /><Relationship Type="http://schemas.openxmlformats.org/officeDocument/2006/relationships/notesSlide" Target="/ppt/notesSlides/notesSlide9.xml" Id="Rcc6c0ad1da72431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05900263e94ac6" /><Relationship Type="http://schemas.openxmlformats.org/officeDocument/2006/relationships/notesSlide" Target="/ppt/notesSlides/notesSlide10.xml" Id="R712452b56f714af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8a42bdec374fb2" /><Relationship Type="http://schemas.openxmlformats.org/officeDocument/2006/relationships/notesSlide" Target="/ppt/notesSlides/notesSlide11.xml" Id="Rf78b589e78c5466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8FD197-18D0-43A5-90D2-B5D4E1420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946105-535B-46DB-BD64-794FF9F64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ED5B96-183C-4B29-B0A9-519610932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Miss Representation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D5BB97-9FDA-4F72-845C-04F6C3DC5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student filmmaker uncovers how a school ad campaign quietly reinforces gender bias.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68848C-CB57-4DF5-897E-4C74CBE37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C385C0-B18A-49B7-B27F-A060F3C69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F24EF9-D610-4E55-BE42-4AD0DF4B3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D88142-295C-4A01-89E9-1A9247EA0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86e1fc84f94fd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6681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436C1E-0B0F-4C23-BB7B-A56EA0385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238107-5CDD-4B1D-8BF2-7B24A9E13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BE7D7D-5473-4BE8-8EE0-CE5ACC503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CAD2DD-FE87-4D86-8357-7E447D249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04B6A0-8D9C-4E0F-AE9A-56964C89C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miss representation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6B2D05-FAA0-4A12-9F72-C49DED8A5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5044BC-2636-4DC5-8977-4CEA151CB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5B5DE9-C85A-4A5D-BE57-D5658A17C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EA71EC-2958-4B49-953C-7B663DB76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Watch the ad closely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06773F-8FBF-4859-80FE-1881962D7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824FB5-74D8-4CB4-8AC7-ECE322A67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F4509A-503F-42BC-BF79-AF2B86B98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Bias in Focus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35636A-2695-4392-86A7-86E11011C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Note repeated patterns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7D21AD-49C5-488D-86B0-B154A9C44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85F0C2-EF01-4CBA-B768-00225387E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4CEC10-AE6F-4A30-825D-995445541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Rewriting the Script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C1EE14-974C-4C80-AAC7-5263F5E21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Compare character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B3F943-23F7-4FA5-81D0-1CE1BB971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8CDF36-4EB1-4DDA-9F73-53E813BE4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400BDA-2011-4855-A95D-10EB552C4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Takeaway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526558-5BA6-4239-90EA-493B3A8EE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Rewrite the message</a:t>
            </a:r>
          </a:p>
        </p:txBody>
      </p:sp>
    </p:spTree>
    <p:extLst>
      <p:ext uri="{BB962C8B-B14F-4D97-AF65-F5344CB8AC3E}">
        <p14:creationId xmlns:p14="http://schemas.microsoft.com/office/powerpoint/2010/main" val="8539883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61F11D-F210-4724-9746-4A833330A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6C3DD4-4326-4535-A9FC-967C32A9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5DE6CC-C398-4A9E-AF52-9359FC529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B47C84-C61F-48FE-AAF6-812FC9165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9FDF93-C728-4B42-AB48-A7D2796DE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Spot and challenge hidden bias in everyday media.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5E887A-A5EF-4142-A38E-767DA8813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AE516C-FB3F-48ED-B5FA-241A9FE6C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170666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6639CE-60D9-45AF-8CF8-F2B3B5361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C68674-68BE-4640-820D-C86011EDA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8CDDD9-1645-46DE-9899-19322EB75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7919A1-59B6-4815-9533-BD91ADBDB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E4C9FC-D3A4-43EB-A0AB-13DC6E23F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miss representation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80207D-BCB2-472C-AF4A-A3ECCE70A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11FE2A-F59E-4E1D-9F99-5903AF7A3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F0FF51-DDDA-49D9-9349-C5F622E92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7BC0C6-E232-414D-9162-F2778E63C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miss representation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84B7EE-177F-4737-8623-29FFDEA26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179132-C09A-463D-A1E1-59C62320A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32CDF6-01AB-4FAB-AB78-7A1A54784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6A1988-A5B1-4FCC-925B-4E12B35F0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B6B6EC-851A-4410-BC2C-7800ED35B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Spot and challenge hidden bias in everyda…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71342D-C5BE-42C6-AB87-D597B33E9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34663A-2A4C-491C-AB8B-A9FD69F56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31CE31-EB52-4DB7-A385-844761976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98D81E-6DC1-4042-99B0-F3E84BD71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B8C72C-D090-4AA0-84DE-D6AB5FEF9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Share a fairer version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A7EEC7-0292-4145-8940-CBA1785E6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8969632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3EF4A17-943C-4DAE-B5A5-EE5675769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AD1019-DBDE-4FB5-A4D4-AD409AE4A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EFE4CD-C922-4DD7-8495-06E63DB86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90C30C-176A-44E9-AA13-3F6D86FA6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4541EE-6593-46A3-B8FA-67B8536CE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129127-412B-43DE-AC3B-9CCBAE532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602DCE-9291-4F7F-B956-672603338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EC058F-13C8-4551-9062-FA987878C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68E9C5-5E3D-448E-9E7D-D94960569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Watch the ad closely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13D89A-8C39-47AE-A410-C0FFB8155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C0BEB9-0053-4166-93A7-3FAF76B76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0A61EC-4623-4552-BF2C-53B09E953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62CF83-4068-4B59-8743-A9DA399DA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Note repeated patterns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19989A-59AA-49C5-8470-BDA6F19AC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B7CCE6-A23B-46CE-B6AF-831D54B8E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ABE5E6-DCEE-4B51-9C96-8FC299621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50CFC4-0217-4896-A284-DB41F642A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Compare character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CEC6A2-F894-41A5-B64A-98FAA8C8E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548E85-194D-444F-A6E9-5DE2E4EF0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4B118A-32B9-4E02-A0C6-27CF6762D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5BF382-FE30-4015-8C4F-1E5D7FA46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Rewrite the message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B74470-6219-4025-AB9B-186A11492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8E4C58-C319-49A6-A380-338DA78B6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B60A35-8E0C-44FB-8FB1-11754BAF6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A26515-F92D-49C1-802D-624EF4FC0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a fairer version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A4F1F8-D99D-4CC5-9C13-E9489003F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1460134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5CC2B9-9E74-4012-9CFA-D365CAFD8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9351F8-8375-4DAF-9DD9-0A79D70AC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F34742-9434-4BB7-8332-1F78C6700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FB5BDA-023B-4A57-97F0-256526EE7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0E9CB6-0934-44E2-9D71-F5CD5C4D1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miss representation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420255-133D-4490-9740-66533D85D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392748-04B0-4AE6-97FC-62E959F4A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904E33-6655-4412-B73E-C009CCD3C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009B01-4AC8-4A74-8C6B-06934B237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ad gives boys the active roles and girls the reactions.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29E394-70BB-4AF1-8CE2-0C3E52B38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198AC9-035B-40E3-A0D1-CC668941A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script treats confidence as masculine and doubt as feminine.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FA5A5E-ED6E-4161-AF66-74398B11A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BEF230-EBB8-4697-B24B-0CA4AD818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5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 one notices the bias until the final review.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BAFFF9-0CB8-410F-8548-BD696C03D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47DF56-D68D-4086-B494-CA05F0F8D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B760D7-4CCB-44C6-B92A-A144C4F45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B022D9-E918-4AA5-A772-E169F5BC9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character gets a distinct voice and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61625D-AF22-4435-ABF5-DB7B3622F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91F560-61F3-41D4-A173-624F9F567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3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revised script shows leadership across genders.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695BA7-695F-4CAF-B2B7-86FAABF7A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F1BA98-1950-402B-B570-2B4A979AB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6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spots stereotypes before the video goes live.</a:t>
            </a:r>
          </a:p>
        </p:txBody>
      </p:sp>
    </p:spTree>
    <p:extLst>
      <p:ext uri="{BB962C8B-B14F-4D97-AF65-F5344CB8AC3E}">
        <p14:creationId xmlns:p14="http://schemas.microsoft.com/office/powerpoint/2010/main" val="3942943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F21779-C03A-47E4-AFFE-EB5EF2549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6D1121-EC05-4351-A29C-AF0356AC2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8C66B3-2226-488E-B0E7-4B195FA5B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7F99AA-596D-4F1C-84A0-7711CE366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4B19DA-75F8-4561-B97F-D298CEBF5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CED5C4-B7D4-4734-B28B-98B484FFE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269504-0229-4F78-899D-82A715282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64CBEB-DD3E-4166-BA97-E90673143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8B7866-394F-4FC6-BB2B-6948398A0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69BFAC-9D06-4F96-A290-9519E34AF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example to guide class discussion on media bias.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C38096-02C1-44E8-AF52-415D42329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B49CF9-B6A2-425C-BEBF-F9A81C3D1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AAB593-71ED-438E-A4F3-63DCAE21D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AA40FA-FF8A-4C62-84C9-7F745A196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C5C382-8B4D-482F-9498-A6139221F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relatable story that shows how stereotypes appear in scripts.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FC47F2-D3A2-4FEB-A2F0-C05AAA0BD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AA0D94-82D4-475E-9223-32DD5DB51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CB2238-428A-4DAF-A95D-0B10FD2F9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E1891E-18A9-4427-BDA7-92D603CBB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B1CDB9-9879-464B-9718-CB207FA2E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framework for checking representation before publishing.</a:t>
            </a:r>
          </a:p>
        </p:txBody>
      </p:sp>
    </p:spTree>
    <p:extLst>
      <p:ext uri="{BB962C8B-B14F-4D97-AF65-F5344CB8AC3E}">
        <p14:creationId xmlns:p14="http://schemas.microsoft.com/office/powerpoint/2010/main" val="13459797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80317CF-9858-4620-8E70-5BB9B669A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0F467B-49FB-4856-8BFA-5CDEE8071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3E409D-5B3E-44BE-8FDE-416BF6F56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17810E-AEFE-4602-AB91-5347FA6CF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B68B93-7BC5-4F23-A829-7AF5FC6B9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0BF0B2-17FC-4CBA-A874-1F5DD704D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8BCB20-866D-4966-A3A8-4DFFE8297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17A92E-4A0E-45DF-8839-CCC7A5F17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9CBEF9-28F3-4B18-BD2E-7A541432F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EE7CCB-B44F-41F1-8567-120922268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384264-638D-47CF-AB56-E167F55A4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Watch the ad closely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E86872-7E3F-4122-BDF4-F10AAEF41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4609F0-8F4B-4C2B-9733-335510170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D7385A-3230-4BC1-A560-118CF8C9D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D97748-C927-48F5-8EF8-F8824BE6D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C557D3-FB14-4700-A2BF-ED986C71E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AC0526-A18D-4FCD-806C-4C1792E70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Note repeated patterns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2332B7-5F27-4653-884A-5B189CF6E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7834B5-2253-4EA2-AB84-3AC18B3A5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1D3C7A-0ABA-41F4-AB19-6B12639A8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D76F8B-67EF-4160-AC11-FFF2F266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1DA1A2-FD97-4699-A5E3-B1E0C5B0A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72C6F9-CBE3-4120-AA6B-ADD9BAB89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46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Compare character roles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28D410-116B-466C-9280-2D6E29314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C175AB-B97B-4592-9C8F-F0511D4C1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E738A95-B7D5-4985-9C84-A9EA3D1AE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9671CDD-7FD9-4535-89F5-5D4922DCA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065C3CC-7AF6-43F6-862E-6088B795E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0FE80C1-14FB-4714-8D4D-DBA552FD5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Rewrite the message</a:t>
            </a:r>
          </a:p>
        </p:txBody>
      </p:sp>
    </p:spTree>
    <p:extLst>
      <p:ext uri="{BB962C8B-B14F-4D97-AF65-F5344CB8AC3E}">
        <p14:creationId xmlns:p14="http://schemas.microsoft.com/office/powerpoint/2010/main" val="6585102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58521F-A6E6-47B3-8C24-B2C7C3943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11C672-7D03-4C4E-B5AF-D9A456616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0E87DF-D5C9-4F96-928C-E288619F0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89724A-0C50-4032-80C4-22929324C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2FABB6-EAF5-4206-BDE6-71C060E25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miss representation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3DA218-0D99-4B57-A138-3C4F48909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BCB49A-DC77-4796-BA20-A2E0BD23E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BF41D2-8BCF-4DC0-992C-25688184B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1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school promo script avoid repeating stereotypes about who leads and who supports?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C42F23-0EDE-4C24-BBFF-05CAF4C8B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C5BFFB-601A-4FB4-929B-83E2F6578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01BDF5-BA42-41D5-B140-FB956EB8A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27271F-0282-4406-8954-A938939B0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Note repeated patterns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BAABCF-0C24-4EFE-8164-B6B041BC9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22FAA8-F027-4646-8B5C-AD3BC6287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553AFB-DC7F-44D3-9D80-F7EA5EA92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Compare character roles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B1D407-CA0E-438A-9B4D-AEADFC776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BA0C36-36F9-482A-B28D-126B243FA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9977AF-AE75-4BDD-8E9E-14F8FC0D3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a fairer version</a:t>
            </a:r>
          </a:p>
        </p:txBody>
      </p:sp>
    </p:spTree>
    <p:extLst>
      <p:ext uri="{BB962C8B-B14F-4D97-AF65-F5344CB8AC3E}">
        <p14:creationId xmlns:p14="http://schemas.microsoft.com/office/powerpoint/2010/main" val="67936940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0B4310-15E9-40CE-933A-5D6404CC2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7920CA-F5AE-4EE6-868B-9C8359F77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70199E-7BBF-44AE-8BC2-97124901E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EEBEED-EDBF-4A9E-8408-558942657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DD4E6F-2329-41F9-9EE7-7EE15568C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miss representation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B1F3E2-F02A-451D-BACA-4DE900107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E84AAE-5F86-4FB9-9B4A-464745204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DC99F3-F637-4C25-881A-68D14DADC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1EDE33-2655-4445-9AFE-EA85331CE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Watch the ad closely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5EB3AF-94B4-4A88-AD99-B23D8A6FB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937680-1023-42FD-9328-9BCB8C8E6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B6BFC1-D99D-45D5-9224-6B57BB7B2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D41DE3-6083-4288-A119-6DAC1A5ED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063ED8-7215-4242-9162-33C90FE0E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Note repeated patterns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A3AEED-7075-4424-A87C-366C6C98C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1EEE64-843F-4096-9CB6-7805C8915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1688CD-871C-4A42-B435-BDC4FAD2E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5C689D-933C-46E0-8F31-3D60EFA82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D44B75-F3F0-43EF-A5DA-99470B0EC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Compare character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AA2A99-22DA-445D-895A-AF5636055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4EC318-965E-4817-85CC-431C9C319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71C5DA-0E33-4546-946C-95DBCFC9D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267745-E0E4-4B4B-B77E-FEE057A30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47CE1CC-AF5D-4A6E-BB3E-337CAADE2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a fairer version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9F52E4D-BCD7-4E35-A6ED-CB6B2553B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8234512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56AD06-81C0-4EFB-AA0B-5B44E005A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04A56E-58D7-4B41-8BB7-1043EBF33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5D15DB-67A3-4E86-AD7A-09D7D3268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Rewrite the scene, then rewrite the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BEA868-80C3-4094-BB18-1AD178EEA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5F7B3E-3BDC-42B2-AA3D-0B56E0CE1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447731-3B99-453B-930F-74F07AC63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042709-D82F-4878-B3F6-3CF654F4A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624149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2026-10-01T08:57:53.1530000Z</dcterms:created>
  <dcterms:modified xsi:type="dcterms:W3CDTF">2026-10-01T08:57:53.1530000Z</dcterms:modified>
</coreProperties>
</file>