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d58bb5be10b4536" /><Relationship Type="http://schemas.openxmlformats.org/officeDocument/2006/relationships/extended-properties" Target="/docProps/app.xml" Id="R1dccd47965a14b1c" /><Relationship Type="http://schemas.openxmlformats.org/officeDocument/2006/relationships/officeDocument" Target="/ppt/presentation.xml" Id="R9362e063c0d246e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1f864ef9e241aa"/>
  </p:sldMasterIdLst>
  <p:notesMasterIdLst>
    <p:notesMasterId xmlns:r="http://schemas.openxmlformats.org/officeDocument/2006/relationships" r:id="Rf09816a1e3654baa"/>
  </p:notesMasterIdLst>
  <p:sldIdLst>
    <p:sldId xmlns:r="http://schemas.openxmlformats.org/officeDocument/2006/relationships" id="256" r:id="Ra6d3da8e95994f3a"/>
    <p:sldId xmlns:r="http://schemas.openxmlformats.org/officeDocument/2006/relationships" id="257" r:id="R7c2f543b61704fd7"/>
    <p:sldId xmlns:r="http://schemas.openxmlformats.org/officeDocument/2006/relationships" id="258" r:id="Rb1f109f10a4741f0"/>
    <p:sldId xmlns:r="http://schemas.openxmlformats.org/officeDocument/2006/relationships" id="259" r:id="R02c5b010479b4951"/>
    <p:sldId xmlns:r="http://schemas.openxmlformats.org/officeDocument/2006/relationships" id="260" r:id="Re51a0bdea7ab403a"/>
    <p:sldId xmlns:r="http://schemas.openxmlformats.org/officeDocument/2006/relationships" id="261" r:id="R45ea756010d6498f"/>
    <p:sldId xmlns:r="http://schemas.openxmlformats.org/officeDocument/2006/relationships" id="262" r:id="R88ae3977df064502"/>
    <p:sldId xmlns:r="http://schemas.openxmlformats.org/officeDocument/2006/relationships" id="263" r:id="R2893b351860e4d7d"/>
    <p:sldId xmlns:r="http://schemas.openxmlformats.org/officeDocument/2006/relationships" id="264" r:id="R757ab8c76f004e65"/>
    <p:sldId xmlns:r="http://schemas.openxmlformats.org/officeDocument/2006/relationships" id="265" r:id="R17cb56ae48e64616"/>
    <p:sldId xmlns:r="http://schemas.openxmlformats.org/officeDocument/2006/relationships" id="266" r:id="R30031679f8ab4c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5880cc941e4c7f" /><Relationship Type="http://schemas.openxmlformats.org/officeDocument/2006/relationships/slideMaster" Target="/ppt/slideMasters/slideMaster1.xml" Id="Re61f864ef9e241aa" /><Relationship Type="http://schemas.openxmlformats.org/officeDocument/2006/relationships/notesMaster" Target="/ppt/notesMasters/notesMaster1.xml" Id="Rf09816a1e3654baa" /><Relationship Type="http://schemas.openxmlformats.org/officeDocument/2006/relationships/presProps" Target="/ppt/presProps.xml" Id="R1f64279520434e3a" /><Relationship Type="http://schemas.openxmlformats.org/officeDocument/2006/relationships/tableStyles" Target="/ppt/tableStyles.xml" Id="R59d1f89a66814327" /><Relationship Type="http://schemas.openxmlformats.org/officeDocument/2006/relationships/slide" Target="/ppt/slides/slide1.xml" Id="Ra6d3da8e95994f3a" /><Relationship Type="http://schemas.openxmlformats.org/officeDocument/2006/relationships/slide" Target="/ppt/slides/slide2.xml" Id="R7c2f543b61704fd7" /><Relationship Type="http://schemas.openxmlformats.org/officeDocument/2006/relationships/slide" Target="/ppt/slides/slide3.xml" Id="Rb1f109f10a4741f0" /><Relationship Type="http://schemas.openxmlformats.org/officeDocument/2006/relationships/slide" Target="/ppt/slides/slide4.xml" Id="R02c5b010479b4951" /><Relationship Type="http://schemas.openxmlformats.org/officeDocument/2006/relationships/slide" Target="/ppt/slides/slide5.xml" Id="Re51a0bdea7ab403a" /><Relationship Type="http://schemas.openxmlformats.org/officeDocument/2006/relationships/slide" Target="/ppt/slides/slide6.xml" Id="R45ea756010d6498f" /><Relationship Type="http://schemas.openxmlformats.org/officeDocument/2006/relationships/slide" Target="/ppt/slides/slide7.xml" Id="R88ae3977df064502" /><Relationship Type="http://schemas.openxmlformats.org/officeDocument/2006/relationships/slide" Target="/ppt/slides/slide8.xml" Id="R2893b351860e4d7d" /><Relationship Type="http://schemas.openxmlformats.org/officeDocument/2006/relationships/slide" Target="/ppt/slides/slide9.xml" Id="R757ab8c76f004e65" /><Relationship Type="http://schemas.openxmlformats.org/officeDocument/2006/relationships/slide" Target="/ppt/slides/slide10.xml" Id="R17cb56ae48e64616" /><Relationship Type="http://schemas.openxmlformats.org/officeDocument/2006/relationships/slide" Target="/ppt/slides/slide11.xml" Id="R30031679f8ab4c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c1bbf3ce1c40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1cd7ec7511439e" /><Relationship Type="http://schemas.openxmlformats.org/officeDocument/2006/relationships/notesMaster" Target="/ppt/notesMasters/notesMaster1.xml" Id="Rad84a782ce1e412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c4918517b74b41" /><Relationship Type="http://schemas.openxmlformats.org/officeDocument/2006/relationships/notesMaster" Target="/ppt/notesMasters/notesMaster1.xml" Id="R563b531d4af042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cd26f018bc6437b" /><Relationship Type="http://schemas.openxmlformats.org/officeDocument/2006/relationships/notesMaster" Target="/ppt/notesMasters/notesMaster1.xml" Id="R9dc2cc56927f4c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794a28aa5064b5e" /><Relationship Type="http://schemas.openxmlformats.org/officeDocument/2006/relationships/notesMaster" Target="/ppt/notesMasters/notesMaster1.xml" Id="R5e1e9ee3eac74e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7b93e333684039" /><Relationship Type="http://schemas.openxmlformats.org/officeDocument/2006/relationships/notesMaster" Target="/ppt/notesMasters/notesMaster1.xml" Id="R66f5de5e50a84e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4e51fd1a104783" /><Relationship Type="http://schemas.openxmlformats.org/officeDocument/2006/relationships/notesMaster" Target="/ppt/notesMasters/notesMaster1.xml" Id="R3b18156297bd43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9d3dac747d47c4" /><Relationship Type="http://schemas.openxmlformats.org/officeDocument/2006/relationships/notesMaster" Target="/ppt/notesMasters/notesMaster1.xml" Id="R1ebe19b68bf24f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ffbbf5d07434123" /><Relationship Type="http://schemas.openxmlformats.org/officeDocument/2006/relationships/notesMaster" Target="/ppt/notesMasters/notesMaster1.xml" Id="R6b4da03b29e24c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06d6a87af74057" /><Relationship Type="http://schemas.openxmlformats.org/officeDocument/2006/relationships/notesMaster" Target="/ppt/notesMasters/notesMaster1.xml" Id="R4dfa75c6f8474d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18b4e2e800a4b62" /><Relationship Type="http://schemas.openxmlformats.org/officeDocument/2006/relationships/notesMaster" Target="/ppt/notesMasters/notesMaster1.xml" Id="Rbae9c885e2dd4b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9ede65a21a4552" /><Relationship Type="http://schemas.openxmlformats.org/officeDocument/2006/relationships/notesMaster" Target="/ppt/notesMasters/notesMaster1.xml" Id="R7fe69e99ca394d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312c346072414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f615984fb44546" /><Relationship Type="http://schemas.openxmlformats.org/officeDocument/2006/relationships/slideLayout" Target="/ppt/slideLayouts/slideLayout1.xml" Id="Reba91499a2a34b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a91499a2a34b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55a2b07a144c5" /><Relationship Type="http://schemas.openxmlformats.org/officeDocument/2006/relationships/image" Target="/ppt/media/image.png" Id="R0c9ef309aea04fe2" /><Relationship Type="http://schemas.openxmlformats.org/officeDocument/2006/relationships/notesSlide" Target="/ppt/notesSlides/notesSlide1.xml" Id="R077904d17eec4a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773b5a641f424f" /><Relationship Type="http://schemas.openxmlformats.org/officeDocument/2006/relationships/notesSlide" Target="/ppt/notesSlides/notesSlide2.xml" Id="R1724605e18cd45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d91f6decf5483a" /><Relationship Type="http://schemas.openxmlformats.org/officeDocument/2006/relationships/notesSlide" Target="/ppt/notesSlides/notesSlide3.xml" Id="Ra92012f4ee0e4f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86137cf0b84ef0" /><Relationship Type="http://schemas.openxmlformats.org/officeDocument/2006/relationships/notesSlide" Target="/ppt/notesSlides/notesSlide4.xml" Id="R379d95eb356e49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bf492afc24baa" /><Relationship Type="http://schemas.openxmlformats.org/officeDocument/2006/relationships/notesSlide" Target="/ppt/notesSlides/notesSlide5.xml" Id="Rb2d627cb99be4a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830c460f3c46a2" /><Relationship Type="http://schemas.openxmlformats.org/officeDocument/2006/relationships/notesSlide" Target="/ppt/notesSlides/notesSlide6.xml" Id="R343e157ef7f04e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ad7524abed4689" /><Relationship Type="http://schemas.openxmlformats.org/officeDocument/2006/relationships/notesSlide" Target="/ppt/notesSlides/notesSlide7.xml" Id="Ra1ca5a606b2643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023578e66a4130" /><Relationship Type="http://schemas.openxmlformats.org/officeDocument/2006/relationships/notesSlide" Target="/ppt/notesSlides/notesSlide8.xml" Id="R466580e74b8343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d54fd9c0545c1" /><Relationship Type="http://schemas.openxmlformats.org/officeDocument/2006/relationships/notesSlide" Target="/ppt/notesSlides/notesSlide9.xml" Id="R1027ec5c37e24a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c12780dae74c52" /><Relationship Type="http://schemas.openxmlformats.org/officeDocument/2006/relationships/notesSlide" Target="/ppt/notesSlides/notesSlide10.xml" Id="R70411bfb9f694d7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68440c19744a37" /><Relationship Type="http://schemas.openxmlformats.org/officeDocument/2006/relationships/notesSlide" Target="/ppt/notesSlides/notesSlide11.xml" Id="R74c9414c315c41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53FA73-E2C8-4FF5-80CA-A06A87A4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7A781D-8644-48CB-8D6D-336BD2C5A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BD42A5-FCA1-48B1-80F0-9ED5C28B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Modern Reels Branding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DFFA67-5864-4B67-BEAC-EEA27730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coffee roaster gives its short-form videos a cleaner, more recognizable look.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2BA1B5-3AB4-4BB8-8046-DDCD2CAC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85CD13-F7A2-4E84-8E48-FAA46AC2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CACC31-E749-4967-BA25-46927692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2C5A4-A672-45D7-9B41-7C57D23A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9ef309aea04fe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670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392395-6646-4B4B-87D3-2D87F222C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51936-3F04-4916-A351-382E93C63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CC6583-FEBE-47B2-BBEF-816FB7A5A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AD5452-261C-47A9-B3E7-9E424515E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9F56D-8617-4666-ABCC-A11135773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modern reels branding templates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58BC5E-AEE3-47B3-ACBB-EAEDA44F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B38E2B-F3C0-4BC1-9BEC-82717D0E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194E5B-E5AE-4F88-8818-E776C7EC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A88618-21EF-488B-AFF1-47038F49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visual voice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5D434-CF4F-4E37-885B-F45FDCFD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78925A-0239-4236-AA38-3C56E467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A0D313-4FB0-45CB-BDD6-92C78D72F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Reel Style Guide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2AD4F4-57E2-4616-89E9-9CB1EF43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reel cover rules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3A12C4-81C8-4D50-A3A9-9FA3DD7C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E251DF-F187-4CF2-B49A-D14934BD2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E96E12-8716-481C-9FE7-A1E138A0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Series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74AF33-DF61-4C9E-912E-BD063FC0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color and type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BFA61D-0C0F-464B-A951-4270FA48F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F32C6D-E830-4856-9A51-59119EF4D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7BB8CA-9FC8-4776-A643-EE58A642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948C2F-1F7A-42F8-A8EA-49009724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content series</a:t>
            </a:r>
          </a:p>
        </p:txBody>
      </p:sp>
    </p:spTree>
    <p:extLst>
      <p:ext uri="{BB962C8B-B14F-4D97-AF65-F5344CB8AC3E}">
        <p14:creationId xmlns:p14="http://schemas.microsoft.com/office/powerpoint/2010/main" val="5712017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786962-CE1D-4B97-8740-52E23B8C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D89ED-1307-47D0-A05A-AC4000D2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D27AB3-B322-4B0C-BE45-9141BB25C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9FE84-600F-49CE-AA9A-3690C727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FB1C9-3407-403F-8C56-76656234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brand system for every reel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33685-5FEF-40E6-87EF-1329277E4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0A2CEB-02C5-43BD-8FA5-6942534B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729926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C18D73-B66E-494B-B240-8FBD24374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22DA8-35BC-4834-8D05-B67D3D8D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D9447C-4219-41AF-A21B-1049DCF71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020D68-C434-41A4-8B1C-72A549C0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A56E3C-849A-47EE-AB82-9B1B3EE7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modern reels branding templates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D32ECA-4DA4-4999-8087-2564B644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5CCFF4-1812-4FD8-9FF2-45E29F85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451DAC-6F84-4BBE-9A75-581F2524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5ADB14-A914-4788-8724-F33E09F0F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modern reels branding templates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DC932-2801-4B02-BBC1-FEA4C8290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6749D2-8A1A-4F53-8781-EDB693E50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89C77B-CA1A-4A00-B11A-8B573BAA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8DD34E-47AD-48B8-98E5-1F8FCB41D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F41D4E-9EDD-4F07-B726-D95D3DD91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brand system for every reel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98314E-65FB-4CE0-950D-C0F06511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C9BAA1-C308-41AF-BC7C-9793BF99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53ABD4-EF11-4626-8BA5-A79DB8BA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2D1B1E-7870-427D-BCCA-ED9FB7BA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AF630A-3524-4BC0-B53D-DFD09FEB4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for consistency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1D446F-E780-43CA-986C-36A19D21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106852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74B5C9-C3B4-4A25-9C17-C0F09A6A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D11A8E-0670-4756-B105-7CCB1A66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F02F53-02B2-4A5C-8734-C29505753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846906-9F89-467F-B3ED-8054F23A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4FC73E-C72A-4F03-A1C3-5BC95766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C340C7-C0F1-49BA-922A-556D36B99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CDD56E-A54A-48E0-A672-215C1B37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420C4F-EA58-4342-8FA8-4E83EC6F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57161-E3AA-4C51-9EFC-372DEA120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visual voice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AE5A98-FEA7-43F2-A040-219EC4962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A046E4-CB17-478E-85F8-92CA6414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5968A3-31B4-4B7F-BA80-E210607C9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2420F3-48E1-4473-A623-4BBE53DF9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reel cover rules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9DF1FC-F43D-493A-9F10-E6209D614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DC22DB-1E95-427F-9FC1-8B6ADC110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467F95-B072-4E59-9ACD-6C083AFE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5F35FF-ED68-4680-83BB-EDCA45304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 color and type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503FC1-FAFC-4D42-BC7E-AC97555D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7A00E5-906C-44A3-B637-EB8370932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F78DF3-CCEE-48E0-9DB7-976E1F73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3D1269-18E7-4A81-AAD4-D603FE95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content series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2FF5D5-E8C4-492D-91E8-74F3CD61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806CB9-E3D4-4763-89B8-AD106212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5CAFDC-C5E5-4FA5-AEAA-B5C8531A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9C4943-8CF8-4392-8ECF-A12B8535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consistency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71DCAC-7019-4D55-BEA3-5A8873A10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157500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B4021A-7EEA-4EF1-ACCD-8ED6F08F0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9BFB0B-667B-45E2-8572-D534313A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5C4CA1-E920-4DB4-A002-FCBD01DBB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06BD1E-77EE-4496-B309-C42999DE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984C31-3B8D-4240-AD2A-DBA9042FD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modern reels branding templates: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27061D-5981-4491-97E1-E123DC46A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D2B554-3F33-47EB-A9E5-FFB072E2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D658FF-139D-4C7B-9F46-F9211338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82FB59-1188-4B83-846C-20E6F8B9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Each reel uses a different font and cover style.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F58CE4-F73C-45E6-A3D1-15C764FB1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C7103A-C8C5-4B99-8447-92B06CED1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feed feels busy and hard to recognize.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E9AB2F-3038-4BCD-A121-38BE53A6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FE9DF3-4E9F-49A4-8C51-4434E8F54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Editing takes too long because there is no shared format.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964CBD-2170-4901-8BE3-0EB19CC3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962717-B50F-48B9-816D-AC44C925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146774-0DFE-447E-9324-31EA37587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2CAFB6-8C02-47F1-B8EA-3AA2DD3E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Reels follow one clear visual language.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6A7880-EE30-458A-B2ED-12A3CD28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4C62B5-C99C-4CC2-AE82-351EC80B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Cover frames and captions feel connected.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E4F1AC-7FC1-4A92-9C8A-C0A1D9D4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DCDDDD-BBFF-41BD-8FE8-2D2FE819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build new posts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15157225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5C2CE3-2A5D-4732-A99D-FC087D25F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C27E7-5CAA-4481-8C8F-536711BB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80B438-C2DF-4651-9E14-066030C0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797BC6-19EA-4104-B746-02A082EC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9A2671-610F-41E3-A13A-409531002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F85611-0283-4CB5-9C44-632A5AF57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029FA-8EF1-4BEC-BB73-90D806E7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409A91-F6D6-4A61-BE69-7EF54253C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8B4477-F5A3-4DB5-A86C-4E81BE99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707E8B-2EC7-4AE3-AFA2-C37D2AE8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quick rules for posting reels without drifting from the brand look.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51CE52-E417-461A-8829-1030331DF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866441-92BD-4AA0-B15B-CF1F9681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266951-004B-41B4-8483-AD99805F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B680C1-8F22-4BA3-B16E-8B40D62E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F92681-E396-405D-BE0D-17BA2E644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system to keep edits, covers, and captions visually aligned.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E2D9E4-2B48-48FA-BAE6-E124233DB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B45FE5-F41B-449B-8C33-540AAAA8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2A8BAD-6BED-4541-9DD4-8383C095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058204-1CBF-410F-845C-E4B516659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91D374-0519-48D1-8484-703F366C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the reels to feel polished, familiar, and easy to approve.</a:t>
            </a:r>
          </a:p>
        </p:txBody>
      </p:sp>
    </p:spTree>
    <p:extLst>
      <p:ext uri="{BB962C8B-B14F-4D97-AF65-F5344CB8AC3E}">
        <p14:creationId xmlns:p14="http://schemas.microsoft.com/office/powerpoint/2010/main" val="17637339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213C653-0812-4E02-B2E1-40B886418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11B642-8446-4E05-9833-BC825EBF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F59863-3F37-4E51-8258-0B3D2F3A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707175-C801-43BC-8520-CCFF5409E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FE9FF2-CEAD-4594-9D8D-F7A18B2D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934A28-676D-44C2-A206-D2EA701BD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B54E0C-2A3D-4ED7-B376-4A26987F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1EA82-53AF-4DC1-BBBC-AF1F22B5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3C06CD-5203-4BBA-87BC-F7F5D6DE2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6C030C-80A2-4D25-9B61-9F3F733AB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066C90-F798-4362-B193-23E936DF6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visual voice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843C1F-850D-4F5F-8728-D0C2BC11E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6C07C3-A446-4B70-8226-983808280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350C44-6BB0-423E-983E-05E7B043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1BD0B0-CBD4-4A22-BE0E-A802F9FAC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C80AD1-D2D5-443D-93F7-7EDB3F04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02293F-65C2-438F-9EB5-781AF0C52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reel cover rules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532762-A57E-4C3F-9ED6-10768D0C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084A5B-91F3-4C7F-9329-FBF9CC6A1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A964F1-079A-45F5-9169-9AA911A1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618944-D677-4788-B194-39BF6049A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37F4F7-17C8-4900-9ED9-C5894E8E9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46D21B-E122-4AFE-8994-204C77F1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 color and type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811D81-8A14-422A-A3B4-7E400BE39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9B8033-418A-453B-9897-8386ABDA8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B76F2F-25FA-472D-B750-45913A7B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AB8761-5EFE-42B7-8FB2-B2F176C36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BD7F7D-9F99-4570-94C3-49738861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2B3B38-8C7C-4204-8FD8-59F11F04C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content series</a:t>
            </a:r>
          </a:p>
        </p:txBody>
      </p:sp>
    </p:spTree>
    <p:extLst>
      <p:ext uri="{BB962C8B-B14F-4D97-AF65-F5344CB8AC3E}">
        <p14:creationId xmlns:p14="http://schemas.microsoft.com/office/powerpoint/2010/main" val="20176336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42EC20-2376-4262-BCC9-F386E59E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DF7BBD-1444-4629-AEB0-5072DF5D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3E6366-903B-4145-9549-DD736BF6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F4A411-AF9D-4280-A911-FFEC80C5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718C9A-2AF2-454E-A6D4-9ABEA83F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62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modern reels branding templates: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7937EF-B565-4F94-A130-6E0DC4D3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13C0A-0B1B-4493-BD81-CAEC5949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9C99F0-6279-4085-BF4E-EDAFD2A1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2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brand make every reel feel like part of the same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34FEB7-9293-4166-8205-7AC2375AC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F51807-0292-438F-8147-56BB067DA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D022CD-6C9C-462E-A619-2985EAF4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D47464-1410-4D11-A8D2-7A76C809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reel cover rules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A6F8D1-1029-4D26-87F6-F5244D24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E9B621-1BB7-486A-9326-B24D734A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58A37D-5C91-436F-8CF8-C7DED8665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Align color and type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8E287A-2F66-43D9-B063-13814EC7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757B0A-DF8E-4BDD-9099-0BE2581FE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9F218C-864A-4A52-9B0A-5295952B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consistency</a:t>
            </a:r>
          </a:p>
        </p:txBody>
      </p:sp>
    </p:spTree>
    <p:extLst>
      <p:ext uri="{BB962C8B-B14F-4D97-AF65-F5344CB8AC3E}">
        <p14:creationId xmlns:p14="http://schemas.microsoft.com/office/powerpoint/2010/main" val="4027635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070CEC-E1D0-4E74-BA24-69F7D6B37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E022BB-ED8B-46F2-825A-CE640123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D4FD3-B1F1-43CB-9258-BBE0A748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9A42D-2628-407C-A195-39DB581D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779FA-DB3E-4282-83D7-6F1E9FB78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modern reels branding templates: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579CE2-8820-4CEE-B3CC-7FB4A599A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ADA69-70DD-4D4A-A2CF-B0EB9ADFC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214492-8318-4F3C-8182-D0D335BC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827446-C691-4AAF-AD4C-44D01B77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visual voice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347BBA-2CC0-43EF-890B-008A1D50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008B46-6BAD-4753-8492-367AC3F03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98733-B2C3-469C-8B82-B82F41E8D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CDFA62-3720-4FC0-B3FF-62F18922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EC83C1-B65B-44A8-8C04-732823268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reel cover rules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6BB9BB-A836-442B-B307-4E0AFCADF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013E97-244D-4B59-B70F-D0F495257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2F1AB9-93A3-48BF-ADD5-8F1D2FB2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A3AA88-9693-49A0-8BF0-B79E908D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057D63-A9C0-45D6-8FEF-F79D142F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 color and type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E1365F-C6FC-458C-A189-1545544CE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DBCAED-F264-41A2-A6F5-CA8CE1C8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02B17F-4D22-4906-8AFE-9C48360F4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EDE7F0-E8EA-40C6-8D2A-9FD1AF16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E227B3-F6F1-4547-B493-F0D28F75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consistency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AE5334-E014-490E-AADA-AFD89438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502279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13BB6C-A1E3-4225-A48E-8E106D20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0591A6-07AC-4615-A569-A1B457334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EDBE2-30A3-4B96-B019-8FE2575B8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clip feel unmistakably on brand.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BF9006-F810-45E2-8B2C-329E9237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D6D5A3-5EEF-4007-94C4-7FD4B3E03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24B05C-EBB1-4A53-81CE-13FB5A54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196C1-CEED-4685-983A-8728328BC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040026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2026-10-01T22:42:24.8640000Z</dcterms:created>
  <dcterms:modified xsi:type="dcterms:W3CDTF">2026-10-01T22:42:24.8640000Z</dcterms:modified>
</coreProperties>
</file>