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6f141867880459a" /><Relationship Type="http://schemas.openxmlformats.org/officeDocument/2006/relationships/extended-properties" Target="/docProps/app.xml" Id="Rac8e58990a2f48be" /><Relationship Type="http://schemas.openxmlformats.org/officeDocument/2006/relationships/officeDocument" Target="/ppt/presentation.xml" Id="Rf783fa6a48774a5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f4155fc9b624666"/>
  </p:sldMasterIdLst>
  <p:notesMasterIdLst>
    <p:notesMasterId xmlns:r="http://schemas.openxmlformats.org/officeDocument/2006/relationships" r:id="Rb02652d70e634517"/>
  </p:notesMasterIdLst>
  <p:sldIdLst>
    <p:sldId xmlns:r="http://schemas.openxmlformats.org/officeDocument/2006/relationships" id="256" r:id="Rfa37799565054c42"/>
    <p:sldId xmlns:r="http://schemas.openxmlformats.org/officeDocument/2006/relationships" id="257" r:id="R0b43c1d73ec84633"/>
    <p:sldId xmlns:r="http://schemas.openxmlformats.org/officeDocument/2006/relationships" id="258" r:id="Re9bccb72bdeb46c3"/>
    <p:sldId xmlns:r="http://schemas.openxmlformats.org/officeDocument/2006/relationships" id="259" r:id="R0a25a1141b6c44a6"/>
    <p:sldId xmlns:r="http://schemas.openxmlformats.org/officeDocument/2006/relationships" id="260" r:id="R70b3c1ebe7ca4ac6"/>
    <p:sldId xmlns:r="http://schemas.openxmlformats.org/officeDocument/2006/relationships" id="261" r:id="R0a59a5cf357a43b6"/>
    <p:sldId xmlns:r="http://schemas.openxmlformats.org/officeDocument/2006/relationships" id="262" r:id="Rd17d2572dc6e4e74"/>
    <p:sldId xmlns:r="http://schemas.openxmlformats.org/officeDocument/2006/relationships" id="263" r:id="R773bb0c714dd433f"/>
    <p:sldId xmlns:r="http://schemas.openxmlformats.org/officeDocument/2006/relationships" id="264" r:id="Rf7cdd05595104254"/>
    <p:sldId xmlns:r="http://schemas.openxmlformats.org/officeDocument/2006/relationships" id="265" r:id="R91d6c288bb01492b"/>
    <p:sldId xmlns:r="http://schemas.openxmlformats.org/officeDocument/2006/relationships" id="266" r:id="Rdeb9866688204e45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f99986681ce4ea7" /><Relationship Type="http://schemas.openxmlformats.org/officeDocument/2006/relationships/slideMaster" Target="/ppt/slideMasters/slideMaster1.xml" Id="R6f4155fc9b624666" /><Relationship Type="http://schemas.openxmlformats.org/officeDocument/2006/relationships/notesMaster" Target="/ppt/notesMasters/notesMaster1.xml" Id="Rb02652d70e634517" /><Relationship Type="http://schemas.openxmlformats.org/officeDocument/2006/relationships/presProps" Target="/ppt/presProps.xml" Id="R6dd38cbda7f34df4" /><Relationship Type="http://schemas.openxmlformats.org/officeDocument/2006/relationships/tableStyles" Target="/ppt/tableStyles.xml" Id="Rdfc481ea99754d2c" /><Relationship Type="http://schemas.openxmlformats.org/officeDocument/2006/relationships/slide" Target="/ppt/slides/slide1.xml" Id="Rfa37799565054c42" /><Relationship Type="http://schemas.openxmlformats.org/officeDocument/2006/relationships/slide" Target="/ppt/slides/slide2.xml" Id="R0b43c1d73ec84633" /><Relationship Type="http://schemas.openxmlformats.org/officeDocument/2006/relationships/slide" Target="/ppt/slides/slide3.xml" Id="Re9bccb72bdeb46c3" /><Relationship Type="http://schemas.openxmlformats.org/officeDocument/2006/relationships/slide" Target="/ppt/slides/slide4.xml" Id="R0a25a1141b6c44a6" /><Relationship Type="http://schemas.openxmlformats.org/officeDocument/2006/relationships/slide" Target="/ppt/slides/slide5.xml" Id="R70b3c1ebe7ca4ac6" /><Relationship Type="http://schemas.openxmlformats.org/officeDocument/2006/relationships/slide" Target="/ppt/slides/slide6.xml" Id="R0a59a5cf357a43b6" /><Relationship Type="http://schemas.openxmlformats.org/officeDocument/2006/relationships/slide" Target="/ppt/slides/slide7.xml" Id="Rd17d2572dc6e4e74" /><Relationship Type="http://schemas.openxmlformats.org/officeDocument/2006/relationships/slide" Target="/ppt/slides/slide8.xml" Id="R773bb0c714dd433f" /><Relationship Type="http://schemas.openxmlformats.org/officeDocument/2006/relationships/slide" Target="/ppt/slides/slide9.xml" Id="Rf7cdd05595104254" /><Relationship Type="http://schemas.openxmlformats.org/officeDocument/2006/relationships/slide" Target="/ppt/slides/slide10.xml" Id="R91d6c288bb01492b" /><Relationship Type="http://schemas.openxmlformats.org/officeDocument/2006/relationships/slide" Target="/ppt/slides/slide11.xml" Id="Rdeb9866688204e45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ea362afd940c49d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19ba966f079446c" /><Relationship Type="http://schemas.openxmlformats.org/officeDocument/2006/relationships/notesMaster" Target="/ppt/notesMasters/notesMaster1.xml" Id="Ra390129dd88d4e0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f7bd5561b9b47ce" /><Relationship Type="http://schemas.openxmlformats.org/officeDocument/2006/relationships/notesMaster" Target="/ppt/notesMasters/notesMaster1.xml" Id="R72724ac0ffd8424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2f337259cba410b" /><Relationship Type="http://schemas.openxmlformats.org/officeDocument/2006/relationships/notesMaster" Target="/ppt/notesMasters/notesMaster1.xml" Id="R49acd739162845e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b05d46131294e5d" /><Relationship Type="http://schemas.openxmlformats.org/officeDocument/2006/relationships/notesMaster" Target="/ppt/notesMasters/notesMaster1.xml" Id="R79c34fdc42aa4e7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7d84038ed2e4df6" /><Relationship Type="http://schemas.openxmlformats.org/officeDocument/2006/relationships/notesMaster" Target="/ppt/notesMasters/notesMaster1.xml" Id="Rce2c2fba340344b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18ad8dcec614fa1" /><Relationship Type="http://schemas.openxmlformats.org/officeDocument/2006/relationships/notesMaster" Target="/ppt/notesMasters/notesMaster1.xml" Id="Rc0878488851e427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679b52ead5a47db" /><Relationship Type="http://schemas.openxmlformats.org/officeDocument/2006/relationships/notesMaster" Target="/ppt/notesMasters/notesMaster1.xml" Id="R7b869fbc5e684b6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acda64b7423461d" /><Relationship Type="http://schemas.openxmlformats.org/officeDocument/2006/relationships/notesMaster" Target="/ppt/notesMasters/notesMaster1.xml" Id="Ra5385eb540f243d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9b01bb3aaa44843" /><Relationship Type="http://schemas.openxmlformats.org/officeDocument/2006/relationships/notesMaster" Target="/ppt/notesMasters/notesMaster1.xml" Id="R4b98afb0194b44f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052a8c5d0214deb" /><Relationship Type="http://schemas.openxmlformats.org/officeDocument/2006/relationships/notesMaster" Target="/ppt/notesMasters/notesMaster1.xml" Id="R2ffde27d9828423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037d9a8398340e5" /><Relationship Type="http://schemas.openxmlformats.org/officeDocument/2006/relationships/notesMaster" Target="/ppt/notesMasters/notesMaster1.xml" Id="R26a9e8d84c2242e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abe9115f82548f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805043326914c93" /><Relationship Type="http://schemas.openxmlformats.org/officeDocument/2006/relationships/slideLayout" Target="/ppt/slideLayouts/slideLayout1.xml" Id="Rb32a771476204c8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32a771476204c8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f5a90234d04efe" /><Relationship Type="http://schemas.openxmlformats.org/officeDocument/2006/relationships/image" Target="/ppt/media/image.png" Id="Re148558aa0ec4914" /><Relationship Type="http://schemas.openxmlformats.org/officeDocument/2006/relationships/notesSlide" Target="/ppt/notesSlides/notesSlide1.xml" Id="R9192276f23c1470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65db23adcc47fb" /><Relationship Type="http://schemas.openxmlformats.org/officeDocument/2006/relationships/notesSlide" Target="/ppt/notesSlides/notesSlide2.xml" Id="R087f6b5854b748d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2eec33a37142eb" /><Relationship Type="http://schemas.openxmlformats.org/officeDocument/2006/relationships/notesSlide" Target="/ppt/notesSlides/notesSlide3.xml" Id="R9dc07aae15654e5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f8e9dbff94f13" /><Relationship Type="http://schemas.openxmlformats.org/officeDocument/2006/relationships/notesSlide" Target="/ppt/notesSlides/notesSlide4.xml" Id="R90a9dfcd3dde40b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8b610cfe524588" /><Relationship Type="http://schemas.openxmlformats.org/officeDocument/2006/relationships/notesSlide" Target="/ppt/notesSlides/notesSlide5.xml" Id="Red9d73eebaf04a9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e0dc5ca44244ed0" /><Relationship Type="http://schemas.openxmlformats.org/officeDocument/2006/relationships/notesSlide" Target="/ppt/notesSlides/notesSlide6.xml" Id="Rbd55321177de4a8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046ea681354416" /><Relationship Type="http://schemas.openxmlformats.org/officeDocument/2006/relationships/notesSlide" Target="/ppt/notesSlides/notesSlide7.xml" Id="R5d23ffa70f674c8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f742e99c4746be" /><Relationship Type="http://schemas.openxmlformats.org/officeDocument/2006/relationships/notesSlide" Target="/ppt/notesSlides/notesSlide8.xml" Id="R01cfed965f9f483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c52741c5194e4d" /><Relationship Type="http://schemas.openxmlformats.org/officeDocument/2006/relationships/notesSlide" Target="/ppt/notesSlides/notesSlide9.xml" Id="Rec37bae31b2d4536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a9463560454783" /><Relationship Type="http://schemas.openxmlformats.org/officeDocument/2006/relationships/notesSlide" Target="/ppt/notesSlides/notesSlide10.xml" Id="Ra7148b67d5c14b43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6e3cecb6f64dde" /><Relationship Type="http://schemas.openxmlformats.org/officeDocument/2006/relationships/notesSlide" Target="/ppt/notesSlides/notesSlide11.xml" Id="R112f730e2766444c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D4A427-0BBA-4D0C-9741-9E953AF23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B9FB13-A46C-410C-BE4B-39D6AA7D3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AFAE3C-B13F-4089-ADD4-F0D1C45A3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Monday.com Content Calendar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4FCEA-5A5B-470D-A4EC-3A4926C96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skincare brand maps a month of launches, posts, and approvals in one shared plan.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B2A12C-74FC-43F8-AC90-782F90776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C064C3-8244-43EB-87EB-C9E2C78C2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B038D9-95BF-4CDC-806F-64B9E6661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8391C3-F8C5-4CE3-B788-F432FE88C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148558aa0ec4914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748909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AAB879-11F8-4D00-88D2-8B42F6C53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9724A-570F-4A1F-8A62-47CA9699C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E554B06-475D-41D1-9F49-30607E82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E2B800-8768-456E-A19E-B4B3A87C4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F0EF5A-7003-4B5B-9FF4-7590A1185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monday.com content calendar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5831389-EE3B-4F6C-9FD2-F6B309510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9F6DB2-4399-4359-9C75-BD974CF753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1ADEAD-40AF-4D16-B29E-D41C4F8CD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Monthly Goals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875825-28EB-4771-AAD6-3DC583759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BD6471-1F58-4A15-86C5-DBD95E1D4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5B304F7-D1F7-436C-AD13-EE54B14BA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765387F-2D71-4AF8-B62B-B41F9793D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381FE7-9698-4650-A4C3-DF0521466B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43D61B-B56A-4E81-A484-65939D53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F12EB5-742D-45A0-9712-4EF1615239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C99B1FD-1123-453C-A317-B9C30F9C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Approval Flow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6DFF916-92D6-4F5E-8177-7CFAB541A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8BBCB20-124D-46BD-8436-C5BF52059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E1856A-AD17-4774-AC9A-BA7D5882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F54E89-C9FF-40A3-9102-1698AF0D9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Publishing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4F10E6-F327-4534-8E2E-BE9ECECF3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</p:spTree>
    <p:extLst>
      <p:ext uri="{BB962C8B-B14F-4D97-AF65-F5344CB8AC3E}">
        <p14:creationId xmlns:p14="http://schemas.microsoft.com/office/powerpoint/2010/main" val="139799201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129EEE-6BAF-4152-AD7D-CD46A2327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0A4BB4-1237-4B88-A844-DC0E1B41EF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0DE350D-4AE2-4B0E-9F9A-083243840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7589B1-0DDE-494F-8D40-44A6E3960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FC60E8-F3F2-4128-85A5-2E9DA8D22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calendar keeps every campaign moving on time.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B6AE4C-0125-4A9D-A722-CC809D39E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09938B-402D-456F-A760-9308577A0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99306669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725F11-B4D4-4AD1-9429-A224261A4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DBA72E-785A-48B1-9435-9A41A9C68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84EC8-00F5-4EE5-A8DC-BFD46E644E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7FB97F-F209-4940-A8F6-548779193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8E99F31-1838-45EC-963C-37454A90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monday.com content calendar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58B939-95D9-4B7A-AB1D-D78784777D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D13484-03D8-4907-ABB0-3539A4142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C2B0EF6-6AE1-4386-ADE5-EB10835FC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3B4E2B-EC99-48B5-B306-D20CBEFE2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monday.com content calendar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FCA14D-9DC6-41D3-BEBD-AB5F650D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FC2CE2A-56A1-4CFB-8E5A-2A1B72DA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8605A4-F4E6-44EF-89F3-2BC9B04EE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3C1D89-7C6E-4B87-BA31-872C3599C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74BC5A-BC2E-436D-B457-01DBBDD20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One calendar keeps every campaign moving…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872B8B-7862-4C96-9482-B4E8C46F2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10EC045-4D93-4358-ABE7-0048EC8EC9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F2D166-2F31-4909-A943-50608AFE2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0804D4-4AC9-4815-A5F4-16DC1E03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0CB8F3-CCE9-45FD-B01D-EC7B5D7C4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Marketing: Track live posts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C74620-18F0-45B5-A993-CD42A03E9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6863974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BAD5103-C2C4-4E80-AFE4-6BA61A794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737399-BD87-4599-A816-B7BFFC921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C373B9-9DE0-4BC0-BE32-96E4B319E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3B0FD5-BD30-40B1-AC6E-5A1FEFFA1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268F1F-D520-408F-8776-65E75462C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DA7BCA-C20E-4C51-A0F6-2A8288233C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9096C31-1712-4CA0-8CE8-49A7FED47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747D1-A3E0-407A-BE0D-180B3D043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339210-30A4-422B-A82F-91816AC13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5A93D1-4F50-425B-B2C2-0CA0C08116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EBED57-11BC-4A37-8D3A-8CD8F8883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A79FF2C-D4AC-4173-97AF-5E56AF4D0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F4966B-17AF-4EFC-B10F-838498A10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F63D25-2DC6-402A-BEC5-9775E8C61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46FCA0-C51A-4BFC-A9F2-08CFCBF6B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CAADE25-EE10-4FD5-B530-8739C8938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25D7D33-1D5A-41EE-B2B1-1A8257232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D273BEC-8171-47A0-A4A9-29709042D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A50EBA-5FD6-41F4-A3CD-717B9AE30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D7B572D-1E92-49A2-B9F3-9D3FF5694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E7D9B4-3279-4B51-9A82-6F90EAECD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2ACA613-D460-4D52-90F6-3B14C6FB4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F231E9B-BE55-4E55-B951-91A158B53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C427B0B-E7CF-486D-957C-EAD9D8DD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DDA1876-50D7-473A-B094-FBBB2B0F2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live posts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4D2CBD-89C0-4C11-84A0-B5C1FF81A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55618153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64FD45-720B-438D-B282-A4D9E8DBEA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74EA3C-ACD5-4BE7-B4A8-36F6EA4D7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2FDF53-EB43-4498-A811-919E0C096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410D2B-512C-46D6-9269-F9C237335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74069C-518B-4887-B70B-BDA836348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monday.com content calendar: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26763B-7E78-4A6E-B7C8-EFE6A0CB9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B8040D-2E14-4FEE-87D6-CD5868534E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2D32E1B-10AF-41D0-8376-A2B6934A6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B6FE4C-3270-41B6-A46F-F2FFC4829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Ideas live in scattered notes and chats.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ACC950-BF13-44FC-B09D-87E55274D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E2765D-9FB9-49D4-9464-D4A810AE7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Deadlines slip when approvals are unclear.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79D1F7-DF01-4CF8-949A-FAF54154D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54D74A-277E-4442-BA44-9907F3B65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one sees the full month at once.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0DF458-A00C-40C6-94BB-852B12A74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7FD99B7-42B8-4C6D-89E7-7C035141E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B4558E-8E3B-4C8F-9837-62472B018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9F434FA-2431-4EDD-8DA6-3DD5F60ED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39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 post has a date, owner, and status.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1901EE-08D4-48B5-ADF7-B0E4C30D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3E27185-3924-40F8-A459-7C271C7CB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Reviews happen before launch day.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41D10A-C3F1-40DC-A3D4-09210DEC9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E5279ED-A99A-418B-AA44-FA2AC3E3E3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spot gaps early.</a:t>
            </a:r>
          </a:p>
        </p:txBody>
      </p:sp>
    </p:spTree>
    <p:extLst>
      <p:ext uri="{BB962C8B-B14F-4D97-AF65-F5344CB8AC3E}">
        <p14:creationId xmlns:p14="http://schemas.microsoft.com/office/powerpoint/2010/main" val="60934572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44B614-091A-47A0-8B31-E1D4E7EE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F0C99FD-9BCB-4895-8137-5A3B1D4B4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1B5B0C6-B969-4D01-B173-DEE366EEB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11C8BD-343B-44B8-AA34-5E79E983A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FE530B0-7B3C-42D7-8375-D6FB0ACF2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B26AF7-B5E1-48BE-9216-FBFA7CC35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DDCC12-2114-43A8-AE9D-B4F189772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E3CE1D-D4DF-48CB-8DCB-707EFCF2C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370726E-14DE-43E4-BD0C-F3DEA0024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BRAND MANAGER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3D3244-F3F2-4B8F-8755-994840412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clear view of what is posting, who owns it, and what still needs approval.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F897F7-E3B0-4A33-80A3-0577A7C33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8F3381-8F90-4972-834A-08C07529E4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832545-6BBB-49FF-9169-1F07EE461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103A70-C4C9-4F68-9DF0-F4B0BEC66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LEAD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0D9AA5-1F62-4C0D-9A44-04BD438E4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way to plan themes, deadlines, and handoffs across the team.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1D3B77-3049-4BED-A34E-39F36A4F6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910B38-8D4E-48E9-8BC6-18BE305F7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EF98FD-DFE9-419E-B9E6-45CD60833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CF14A9E-0303-48FE-A27F-B36CBCDD8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CLIENT STAKEHOLDER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5F944B-8BEC-4F88-BCA2-01C0A4BCC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quick visibility into upcoming content without digging through long email threads.</a:t>
            </a:r>
          </a:p>
        </p:txBody>
      </p:sp>
    </p:spTree>
    <p:extLst>
      <p:ext uri="{BB962C8B-B14F-4D97-AF65-F5344CB8AC3E}">
        <p14:creationId xmlns:p14="http://schemas.microsoft.com/office/powerpoint/2010/main" val="1050261131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67A25DE-3316-4D90-89DB-6D1F711FE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733A04-BE43-4D83-8555-E1D8BB783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9130AA-3D63-46BB-AC07-46DE19970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F06A35F-1BA3-4DD2-8F5A-E7E194C3D4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96F3B5-F645-408D-A2C3-23D471E07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5BF566F-FB02-47AB-A881-30D002486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5E8CF3-4A27-48FB-B946-60DE71D01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380513-3BAA-4646-83EB-B39E30E81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2084EC-3298-459D-8018-A87E39E8E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F90AD4-D15A-413F-83F1-ACA0A7DA10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14D5BD1-972B-4EC4-97B2-BA994FAED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monthly goals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9A7662-D256-4693-A717-0A499B0B6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B1DEEA-0BD5-443E-9B42-DF84653E50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2FA15C-7DED-4729-AE36-15D21697E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F8CF2F-14DC-4A85-B725-A3E58AF4C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7F2B102-469B-4149-A246-66D25D9A3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2C29FD-2AA5-4CDA-8ABC-5F7EB1CE1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FFAF2D-8B2C-4111-AF3B-B9455D104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A57CD6-B530-4989-A3D6-2FF09E064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2EDF8F-0887-4D75-8089-D29E68E40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3AB5343-7C43-41DD-B2BA-537DE25F9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44B9B9-E234-46F9-B146-BFE403465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7FAF23-326C-49D4-90A5-A0793EB21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4F28876-677D-4E16-8EF5-F28F8EDAC3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6C6AF5F-6B40-4073-B593-8BCAC687B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9DCE0FA-BCCE-400F-A261-536F5363E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D116A05F-EE6F-4D51-B3A8-1F6AD0497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6D46324C-F271-48E1-97C1-02F620229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CAAA134E-0ED0-4277-90BD-AABADF0533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review dates</a:t>
            </a:r>
          </a:p>
        </p:txBody>
      </p:sp>
    </p:spTree>
    <p:extLst>
      <p:ext uri="{BB962C8B-B14F-4D97-AF65-F5344CB8AC3E}">
        <p14:creationId xmlns:p14="http://schemas.microsoft.com/office/powerpoint/2010/main" val="145515688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F02752D-10D0-41A2-901C-6A14028677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4E623C8-17FB-451E-8A40-2CA1945BD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EAD3B7-AD3C-4BAB-855E-AB397E05DA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E1187EB-58D7-451E-845E-4CAC8FDF6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E843D57-9C5A-4B30-8984-1316193AA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monday.com content calendar: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AB421C-E170-4183-B27F-95C8D2035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ACD3A7-DC50-4300-9571-1E1B3E4B8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7B4A899-208C-41CA-B384-46187C958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skincare team plan launches, stories, and promos without losing track?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DD2E95-4362-4B81-872F-0822C16F6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6EEB2E-8961-4039-BF9C-D796BA90C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982F4C-1D4A-481D-ADE5-999CA1C2C4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9A1A6C-FCE0-484E-82BA-06E7BAFB8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EEDDA6A-8DBE-499C-B236-ED4D66336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6A1BC4-0D47-4ED0-BAD0-D67D6C176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A0DEBB8-B075-4139-8F31-12D779AC1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B9C3DD-FE60-4F97-BADC-9FCFE5294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7A669B1-17D1-40FA-97B7-C66544E75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1FF9A8-1FAE-413D-B56E-D97D76226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Track live posts</a:t>
            </a:r>
          </a:p>
        </p:txBody>
      </p:sp>
    </p:spTree>
    <p:extLst>
      <p:ext uri="{BB962C8B-B14F-4D97-AF65-F5344CB8AC3E}">
        <p14:creationId xmlns:p14="http://schemas.microsoft.com/office/powerpoint/2010/main" val="135739608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B9872BB-588D-459C-AB11-C535E75B6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DC41F4B-C4D9-4087-A03D-604956089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9C8BE7-C729-4B85-BDC4-0E6C78C8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CD162A-CAB6-4151-BAF0-D73515BB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DA2801-0B83-4570-A758-78C881878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monday.com content calendar: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E0CC958-65DE-46A9-B242-67A02CB7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4CABBE9-511A-4DBD-B93D-78AA173E25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C7CE8CB-F73A-48DF-A8D3-7A95E02BD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0A61E48-D20F-41B4-BBC3-EA5BCB7F3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List monthly goals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68C0E9-827A-4D86-9F60-49BA33BD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4CCC85-CB7A-4846-A3C7-BBC66B14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1ECDC5-0D94-4D29-B309-E724B0FE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856C1E-4BE6-4D4D-97B6-3090B412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25A36A-5C77-460C-B56F-9612F151E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Map content themes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BA2320-5CD6-4C19-B35B-B99093587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96A294-427B-430F-8E8F-F3B15CE1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99A117-752B-4115-AFD4-D4E9AD6EC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8378E8-031B-400B-B5FB-62EBDE7F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40C6931-2E09-469A-85C9-02AA157500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Assign owners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9456A55-A159-4DCB-94CB-CCDD77731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61AE778-4A3C-4A85-BBC7-CE9628E5B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24F635A-C834-4670-8955-F6CBB40794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3D94415-C8BF-429F-B17A-E8ECDD311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D78655E-CDF2-4B6D-B23A-6F1D6433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Track live posts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C3DB5E6-8789-41ED-A06E-DB6EF7585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79627220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FC208E7-5A0C-404A-9A4C-EB1EF4B2A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3299CE-375D-4AE6-9993-9545126F4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BC33AD8-C0D8-495D-956C-274AC3E08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once, publish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24D8698-7C4A-4F8C-B288-AFEA8F232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67906F6-D4A8-4470-8FE4-3D3E972F8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F73ABB4-28B9-4F9D-9C11-068EEF2BC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A4528CD-5D3D-43FA-82F1-25390AF79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202990260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2026-10-01T20:21:31.1480000Z</dcterms:created>
  <dcterms:modified xsi:type="dcterms:W3CDTF">2026-10-01T20:21:31.1480000Z</dcterms:modified>
</coreProperties>
</file>