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023aeb30f884e98" /><Relationship Type="http://schemas.openxmlformats.org/officeDocument/2006/relationships/extended-properties" Target="/docProps/app.xml" Id="Rbfa19e2a74c14d1c" /><Relationship Type="http://schemas.openxmlformats.org/officeDocument/2006/relationships/officeDocument" Target="/ppt/presentation.xml" Id="R70db312685fe45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24ec94c35d4b9c"/>
  </p:sldMasterIdLst>
  <p:notesMasterIdLst>
    <p:notesMasterId xmlns:r="http://schemas.openxmlformats.org/officeDocument/2006/relationships" r:id="R6f60d944ba7840ba"/>
  </p:notesMasterIdLst>
  <p:sldIdLst>
    <p:sldId xmlns:r="http://schemas.openxmlformats.org/officeDocument/2006/relationships" id="256" r:id="Rccf233fe4ecf4bb2"/>
    <p:sldId xmlns:r="http://schemas.openxmlformats.org/officeDocument/2006/relationships" id="257" r:id="R88ac8899362d4924"/>
    <p:sldId xmlns:r="http://schemas.openxmlformats.org/officeDocument/2006/relationships" id="258" r:id="R0759b4ca8a654fc8"/>
    <p:sldId xmlns:r="http://schemas.openxmlformats.org/officeDocument/2006/relationships" id="259" r:id="R75fd87022f8545c4"/>
    <p:sldId xmlns:r="http://schemas.openxmlformats.org/officeDocument/2006/relationships" id="260" r:id="R2a1867702a994b27"/>
    <p:sldId xmlns:r="http://schemas.openxmlformats.org/officeDocument/2006/relationships" id="261" r:id="R61ccf3d7c6444468"/>
    <p:sldId xmlns:r="http://schemas.openxmlformats.org/officeDocument/2006/relationships" id="262" r:id="Reb5ad94fe3da4003"/>
    <p:sldId xmlns:r="http://schemas.openxmlformats.org/officeDocument/2006/relationships" id="263" r:id="R57d432902ea54f93"/>
    <p:sldId xmlns:r="http://schemas.openxmlformats.org/officeDocument/2006/relationships" id="264" r:id="R0f3080f5beaa4d2b"/>
    <p:sldId xmlns:r="http://schemas.openxmlformats.org/officeDocument/2006/relationships" id="265" r:id="Rafafc8fe0ac5413a"/>
    <p:sldId xmlns:r="http://schemas.openxmlformats.org/officeDocument/2006/relationships" id="266" r:id="R3acf4cc123cb42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2013e247004796" /><Relationship Type="http://schemas.openxmlformats.org/officeDocument/2006/relationships/slideMaster" Target="/ppt/slideMasters/slideMaster1.xml" Id="R5724ec94c35d4b9c" /><Relationship Type="http://schemas.openxmlformats.org/officeDocument/2006/relationships/notesMaster" Target="/ppt/notesMasters/notesMaster1.xml" Id="R6f60d944ba7840ba" /><Relationship Type="http://schemas.openxmlformats.org/officeDocument/2006/relationships/presProps" Target="/ppt/presProps.xml" Id="R71ac0026fd24464c" /><Relationship Type="http://schemas.openxmlformats.org/officeDocument/2006/relationships/tableStyles" Target="/ppt/tableStyles.xml" Id="R47c4482b17ae484a" /><Relationship Type="http://schemas.openxmlformats.org/officeDocument/2006/relationships/slide" Target="/ppt/slides/slide1.xml" Id="Rccf233fe4ecf4bb2" /><Relationship Type="http://schemas.openxmlformats.org/officeDocument/2006/relationships/slide" Target="/ppt/slides/slide2.xml" Id="R88ac8899362d4924" /><Relationship Type="http://schemas.openxmlformats.org/officeDocument/2006/relationships/slide" Target="/ppt/slides/slide3.xml" Id="R0759b4ca8a654fc8" /><Relationship Type="http://schemas.openxmlformats.org/officeDocument/2006/relationships/slide" Target="/ppt/slides/slide4.xml" Id="R75fd87022f8545c4" /><Relationship Type="http://schemas.openxmlformats.org/officeDocument/2006/relationships/slide" Target="/ppt/slides/slide5.xml" Id="R2a1867702a994b27" /><Relationship Type="http://schemas.openxmlformats.org/officeDocument/2006/relationships/slide" Target="/ppt/slides/slide6.xml" Id="R61ccf3d7c6444468" /><Relationship Type="http://schemas.openxmlformats.org/officeDocument/2006/relationships/slide" Target="/ppt/slides/slide7.xml" Id="Reb5ad94fe3da4003" /><Relationship Type="http://schemas.openxmlformats.org/officeDocument/2006/relationships/slide" Target="/ppt/slides/slide8.xml" Id="R57d432902ea54f93" /><Relationship Type="http://schemas.openxmlformats.org/officeDocument/2006/relationships/slide" Target="/ppt/slides/slide9.xml" Id="R0f3080f5beaa4d2b" /><Relationship Type="http://schemas.openxmlformats.org/officeDocument/2006/relationships/slide" Target="/ppt/slides/slide10.xml" Id="Rafafc8fe0ac5413a" /><Relationship Type="http://schemas.openxmlformats.org/officeDocument/2006/relationships/slide" Target="/ppt/slides/slide11.xml" Id="R3acf4cc123cb42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053f5f75654a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c136dee2d34f9d" /><Relationship Type="http://schemas.openxmlformats.org/officeDocument/2006/relationships/notesMaster" Target="/ppt/notesMasters/notesMaster1.xml" Id="R9dda804b7f404a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5dbfe7d2664cdc" /><Relationship Type="http://schemas.openxmlformats.org/officeDocument/2006/relationships/notesMaster" Target="/ppt/notesMasters/notesMaster1.xml" Id="R8d2413f5eab442b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eb474414ab4f26" /><Relationship Type="http://schemas.openxmlformats.org/officeDocument/2006/relationships/notesMaster" Target="/ppt/notesMasters/notesMaster1.xml" Id="R25d747ebcb164a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92cdd9efa34982" /><Relationship Type="http://schemas.openxmlformats.org/officeDocument/2006/relationships/notesMaster" Target="/ppt/notesMasters/notesMaster1.xml" Id="Rf2b92092cb7a48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eba7b05a2ea4e12" /><Relationship Type="http://schemas.openxmlformats.org/officeDocument/2006/relationships/notesMaster" Target="/ppt/notesMasters/notesMaster1.xml" Id="Rf23a4eb5880f4d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0687b2079d493b" /><Relationship Type="http://schemas.openxmlformats.org/officeDocument/2006/relationships/notesMaster" Target="/ppt/notesMasters/notesMaster1.xml" Id="R6da3ccfe7dc149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40a645c025420d" /><Relationship Type="http://schemas.openxmlformats.org/officeDocument/2006/relationships/notesMaster" Target="/ppt/notesMasters/notesMaster1.xml" Id="R24c82b4461bf4f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e008cdca36464a" /><Relationship Type="http://schemas.openxmlformats.org/officeDocument/2006/relationships/notesMaster" Target="/ppt/notesMasters/notesMaster1.xml" Id="R4ad0bc31805749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d4672ddbe74bff" /><Relationship Type="http://schemas.openxmlformats.org/officeDocument/2006/relationships/notesMaster" Target="/ppt/notesMasters/notesMaster1.xml" Id="R7af60a9349544a4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897105d4304598" /><Relationship Type="http://schemas.openxmlformats.org/officeDocument/2006/relationships/notesMaster" Target="/ppt/notesMasters/notesMaster1.xml" Id="R30852670b7c14e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f9ff0966cad42b2" /><Relationship Type="http://schemas.openxmlformats.org/officeDocument/2006/relationships/notesMaster" Target="/ppt/notesMasters/notesMaster1.xml" Id="Rd326f48e44c54e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0de53ec74748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95f2c7782144a7" /><Relationship Type="http://schemas.openxmlformats.org/officeDocument/2006/relationships/slideLayout" Target="/ppt/slideLayouts/slideLayout1.xml" Id="R1329a74ef3da48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329a74ef3da48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cb897b9c04d52" /><Relationship Type="http://schemas.openxmlformats.org/officeDocument/2006/relationships/image" Target="/ppt/media/image.png" Id="R811021bfdb9043cb" /><Relationship Type="http://schemas.openxmlformats.org/officeDocument/2006/relationships/notesSlide" Target="/ppt/notesSlides/notesSlide1.xml" Id="R8f5b902824f446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b4e7b54a64a87" /><Relationship Type="http://schemas.openxmlformats.org/officeDocument/2006/relationships/notesSlide" Target="/ppt/notesSlides/notesSlide2.xml" Id="Rabce386944b54a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5bbd3c005b47cd" /><Relationship Type="http://schemas.openxmlformats.org/officeDocument/2006/relationships/notesSlide" Target="/ppt/notesSlides/notesSlide3.xml" Id="R91038979e45047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8ab9f2a6804497" /><Relationship Type="http://schemas.openxmlformats.org/officeDocument/2006/relationships/notesSlide" Target="/ppt/notesSlides/notesSlide4.xml" Id="R60a045d396e943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d733c08fa4ebb" /><Relationship Type="http://schemas.openxmlformats.org/officeDocument/2006/relationships/notesSlide" Target="/ppt/notesSlides/notesSlide5.xml" Id="Re7562c0c21eb43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08e8e99064726" /><Relationship Type="http://schemas.openxmlformats.org/officeDocument/2006/relationships/notesSlide" Target="/ppt/notesSlides/notesSlide6.xml" Id="R0bce098a432f43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c4d8df17cd49d8" /><Relationship Type="http://schemas.openxmlformats.org/officeDocument/2006/relationships/notesSlide" Target="/ppt/notesSlides/notesSlide7.xml" Id="Rf1ace6df99dc48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18ce959464922" /><Relationship Type="http://schemas.openxmlformats.org/officeDocument/2006/relationships/notesSlide" Target="/ppt/notesSlides/notesSlide8.xml" Id="Raf67f670031344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39eea338f448f6" /><Relationship Type="http://schemas.openxmlformats.org/officeDocument/2006/relationships/notesSlide" Target="/ppt/notesSlides/notesSlide9.xml" Id="R9e9157d8cd834d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5c2ea11d74be6" /><Relationship Type="http://schemas.openxmlformats.org/officeDocument/2006/relationships/notesSlide" Target="/ppt/notesSlides/notesSlide10.xml" Id="R31dc7c67942941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25a2d45ed4182" /><Relationship Type="http://schemas.openxmlformats.org/officeDocument/2006/relationships/notesSlide" Target="/ppt/notesSlides/notesSlide11.xml" Id="Rc16a2262c4934e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1B7002-401F-4B52-BA0D-F9298ACD7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ECAA63-4B30-47D2-BBAE-22740C8F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669883-0AC4-420E-A320-03AAD02A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Monday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F8014-7125-4B6E-9D8C-717A175A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maps one week of posts to promote its new oat-milk menu.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192A4-CDBB-4BFB-A098-7E7F0A53D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66BE2-E13B-4ECA-976F-B0614FB4F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9C6D71-BC5B-4C52-BF2E-AA3D00C0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48346A-E87F-47B7-BCBE-F494AFA5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1021bfdb9043c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255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304636-E056-4E45-965B-849B4642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4823E-8CE4-4D19-A0E5-932DF539B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CD55F8-ECE7-44CA-96B2-DE5FB459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10BC21-30D4-4A82-80CF-66A8CF09A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30A8E5-7993-41C2-A49E-FBFC06EB7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BD7C3C-60F5-4E20-8971-12DE255E1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F3A3CC-944E-4705-800B-9D86E9A29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54D2B-E69F-4C7B-922A-71C18E07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Theme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5349BE-1204-40AB-B3EB-87461006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A26B75-8EA8-4D0A-8A96-3194DAA78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25181F-915A-4AFD-85AD-CD9C7C34C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A695F5-476C-4C9C-8133-CB72589C8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Daily Posts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1022B0-13B1-4C09-BE5E-76D5E458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daily post types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0E34E7-BE9D-4865-924D-E00386701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F6BFEB-F58D-46E2-82A7-333268E49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7C6A60-FDBD-4F6F-B436-C7FC7C90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3EDF5F-2B9C-4192-B284-26B002977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 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310F34-2E2B-41FA-B917-C308F3750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B811F4-90E6-4328-937B-E93067F5C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873C27-1901-40DB-B392-199929C5C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CA1F6B-728F-4DFF-BCA1-0FA443529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</p:spTree>
    <p:extLst>
      <p:ext uri="{BB962C8B-B14F-4D97-AF65-F5344CB8AC3E}">
        <p14:creationId xmlns:p14="http://schemas.microsoft.com/office/powerpoint/2010/main" val="20929501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3F966C-F7F7-4EE9-95DB-4EDA012E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33E25-0D24-4DEC-BAB7-C6B4E86C8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126BB7-3EC5-4179-A574-1BF138DB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813B22-EA2E-40C5-A751-12DBBA119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E89E45-17FF-46EF-A5D6-4FAA956E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a week of posts around one launch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84B0F-9C5E-42B5-B96E-901BE9A5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77028-1B76-4043-8965-8EBB4274F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16516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F2CF97-1782-4473-9B55-A7156288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4C759-049A-4CAD-9486-1DF01322F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1D1C7F-8CCF-4497-8477-962D2BDAA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07959B-094E-4679-A5BD-7D5F10C3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BA697C-A362-4911-811C-5AFDB6FD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monday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23A16B-F68F-4E3C-A587-FC9AB083C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58700-7DB9-4579-8E1A-92FAF674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2CF92-6436-4AD1-A4B9-9E795817B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E3E96C-D08D-4457-9A5D-B3620F92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ACA2D2-7AD9-480C-865C-8C4104DA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08331A-2123-482D-BF0E-55E3615FA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E47739-B3F4-4F75-BC90-168F59A99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2DEE7F-188C-41A8-83F4-333A6D69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46524F-6B3C-43CF-9740-BD1B5A179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week of posts around one launch 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2EAC49-0B16-4F4E-8921-BED1A9F55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D3EDD0-AD7A-4603-988D-872B9C248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44EEAF-6D5A-42F7-B3D8-72F36A9D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74D37B-F4E3-4B03-9035-63AF82B0B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FFD580-CA25-4F81-81D5-68F0EE1F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Schedule and track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AC883B-7F41-4F09-90DE-7957613D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507971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E00EE47-8F37-4275-B2A7-AB5A3AAAD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EEA64F-B79F-440E-BDDD-F917D49C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0F481A-98A6-4EBE-8729-AA1DA4F47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761A7-2E2F-4ECD-B9D4-98D3F7C1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D708E1-FDA5-4590-9E82-F94AA291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726E6-8AE0-4357-AE3F-B179FB17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9354A2-67D7-48A3-8571-A8BEF91F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FEC8CF-15B6-478A-B291-04457925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7DC916-A926-4EEE-9D2A-A92292FBA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B168C8-6001-44B6-8B7A-2F6E8F624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793F29-565E-44B9-9B56-BDD97EE15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D43683-9236-4C0B-B58A-5B123BA6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E88BFD-025F-45AB-A7FF-28F18359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daily post types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22EDB9-5918-422F-84DE-92276A75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6D44CC-F648-4BEE-BF34-DF0A761AC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C5BBF-4A33-4C94-8162-082A803A8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A52C36-B14E-429E-909A-DA9119CD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captions 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745787-C2A1-4888-8C7F-7AD3C593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E5D529-FC80-4819-880D-B08BD6A5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C6EF69-CA4F-4BD0-856B-9380F850D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A7C090-8D52-4E6C-93A9-2737BB69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69696F-1224-434A-88BE-F63A7DBC6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E2168A-99E4-452C-A477-C66F84F5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BD4162-1590-4977-B608-EB5453A35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297A59-F6AC-4335-9A1D-FA2938EC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and track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64A7C2-3A63-45B5-97DD-47E606F3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332219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FCBF56-613B-40A5-8489-2B0622610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B3BD6-7152-4F31-AE37-2375FEA59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95115-97F3-4FE6-A267-F0AF5496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D06FE1-3B93-4F02-9DAE-8BCBCFE38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1E2EC-C970-4082-B246-EAE7CCD3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35A8E-3828-47C9-B539-F5EAC5DB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CF74D-83CE-474A-ADB4-E0ECD6E6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E2A5E-6334-4EC5-9C5C-80FF63AB2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6722BB-D8EC-4766-8557-BED88E3A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day by day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94FE5A-843E-47AD-A937-EFA6AAE6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1B9C0D-70C4-4EE1-A7E6-669F58E4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keeps rewriting captions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C1052E-4F4B-46C4-8C0A-D84B48CD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EF0872-9E0B-4BCA-AC29-B2016AD53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details get missed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BAD2D5-6B95-43F8-A5A6-D921D316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B83BC6-135D-42E4-8C1B-33BA90FC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7116BC-CE27-47E2-98EA-16FFE800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7D0F66-36F4-4449-BCB1-CBF301BD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day has a clear post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CCCA06-A15F-4E4E-A0F8-D11249BD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8322D0-0457-4543-AD3D-C7A50B0A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Captions match the same launch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00B83A-3010-4F28-A02F-EDFD61E0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110AFE-DE97-41EC-B557-CA0EC6EBE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knows what to share</a:t>
            </a:r>
          </a:p>
        </p:txBody>
      </p:sp>
    </p:spTree>
    <p:extLst>
      <p:ext uri="{BB962C8B-B14F-4D97-AF65-F5344CB8AC3E}">
        <p14:creationId xmlns:p14="http://schemas.microsoft.com/office/powerpoint/2010/main" val="19696631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F67D0E-5C70-42CD-A2E7-FE1E749A6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1863BC-B274-492E-A75A-5E5D9D77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A2123D-71BA-47A2-8D65-D5FA6520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C871EA-DF5F-46FC-BBEF-0EDA1F84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5C2B2-2224-409F-9FD6-4666F415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010CF-C2D3-4E78-84C4-5C8B8A655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5AAB2F-FA84-421D-816C-FA0A236E1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FF17FA-9866-4CB8-8452-BED14D57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C3DF45-888D-4CA7-BFA5-18942E51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423BF8-2EAF-4548-89A2-0E0B6F75C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keep the team aligned on what to post each day.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E8FB41-3FBB-4F0B-970B-6FD096E51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5197F6-2DEE-4D11-A237-4F18B3D5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9649D4-DACD-4503-AE81-0FA1CB61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855C5E-3283-4127-A2E7-F23930B1A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C71BA1-5504-4294-95AD-C2BED557A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content prompts, timing, and approval steps for the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71101B-4E5F-497C-BCFF-3AB9CBF71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9B7553-A1C6-4516-8F29-09E16F80D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0B8A14-73BD-4056-9C91-401E73CAB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CFBE55-209E-4F48-A4AC-66C9B12C3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BARISTA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ECD5A7-B16A-4D3A-A257-FAA54EE0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easy talking points and photo ideas for the launch posts.</a:t>
            </a:r>
          </a:p>
        </p:txBody>
      </p:sp>
    </p:spTree>
    <p:extLst>
      <p:ext uri="{BB962C8B-B14F-4D97-AF65-F5344CB8AC3E}">
        <p14:creationId xmlns:p14="http://schemas.microsoft.com/office/powerpoint/2010/main" val="1650043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B97CECB-C598-4E08-BB08-B393AB405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16DD7-0F81-49F4-B0AB-9B3977D91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1DC35-B448-4492-B4DC-70E82F18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86B03D-C3EC-4B92-9831-DD0A34B9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A8E5B-99A2-43B1-833A-5ABEC3FA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BE64CF-8671-41A2-9A06-2F433C0D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D9D081-3F6C-46B4-BB11-92472B6D3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A2857E-CF8E-431C-B8E5-5402176F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6B1FD9-1CA3-4A4D-8740-B0275D6A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85B6E4-1A4A-4B71-8ABF-E6785644E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2DC46D-B17C-47B8-ABE1-29F9F1689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2B0152-EB62-41DF-AF61-E0650423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DD13E5-92E1-4E5A-9FC1-11DD6CD6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34E894-E3E9-4937-B2D1-07FD0D1F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C9B509-A28C-4EF0-832C-AF2051C1B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A7782C-7CDA-4328-B646-9D59E36F5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408A78-0631-4265-BF8A-EF86E4B6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daily post types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0BBA8-F7C4-4B7F-819F-DEFB7B1F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C55D73-FD36-42E8-8D26-C4E0A298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3DFD56-7BA6-4628-978B-744FD99B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46FFAA-D139-4E8C-8326-0FDAB280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0671D5-0C0A-412D-A545-CF451B835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72D84B-6BF2-412A-9DBA-B6F607FB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captions and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6C1435-119D-41E4-83A2-85C1B05F6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C5032D-FE00-403D-BEA9-42DE016A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4DA6D0-E655-41AC-A630-B048F584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4AAC4C-01A1-4F09-B2DA-1E87F645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7EA3D73-1D28-44A0-9BB8-54218ED3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6646CDF-1F66-4D3C-932E-9A740F71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review owners</a:t>
            </a:r>
          </a:p>
        </p:txBody>
      </p:sp>
    </p:spTree>
    <p:extLst>
      <p:ext uri="{BB962C8B-B14F-4D97-AF65-F5344CB8AC3E}">
        <p14:creationId xmlns:p14="http://schemas.microsoft.com/office/powerpoint/2010/main" val="5636525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AB3753-C11D-417B-90E9-2CA52BE29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CACC7-24AC-4FD4-AC42-44419E65B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5161C-D44F-457D-8CA6-14A3DC9C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82C22-EF43-42CC-BED2-764AE3F0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E45B03-9CE4-4E00-9DF8-A0D7EA8C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3A704F-2675-4798-9538-D5FFEB8D7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15957-8879-4BFA-905C-995749122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3360D6-6D6D-484F-A4D3-5AC4D3618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2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turn one menu launch into a simple week of posts?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2D1338-60A3-4CC5-B1CB-D2F7D82EE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51B180-87B1-4F6C-A2D0-F81788832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C3AED3-1958-4251-99D8-9D0932F6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E4D82-6FA3-4450-A455-1C0057AB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daily post types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483637-95C4-4E0B-823B-1EA455E7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FE5AA9-EE64-4882-93EC-9D920CF1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968FA3-EE08-4909-B5FF-801E6CA1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captions and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828A16-1BA9-4569-B016-84D3BBBF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C14D7C-9149-4959-8E1D-5CF251C1E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A4742-D8E6-44B5-9F14-F14182FB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and track</a:t>
            </a:r>
          </a:p>
        </p:txBody>
      </p:sp>
    </p:spTree>
    <p:extLst>
      <p:ext uri="{BB962C8B-B14F-4D97-AF65-F5344CB8AC3E}">
        <p14:creationId xmlns:p14="http://schemas.microsoft.com/office/powerpoint/2010/main" val="9673861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62CF55-CEF2-4C0D-B7F2-6022425D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BDB81F-2C15-4140-99E0-532C33AD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9CA59F-293D-4452-85E1-EBFE2A5DE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6559D3-4B69-4BB1-B7BD-9640772A8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6EDDA2-A599-4AB3-92C1-8E2DFF650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B75A1B-1147-48D5-B0D2-5685A64DE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F39FE3-B6ED-4038-9FF5-66AE657ED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8D69B-F53F-417D-A02A-1AE88FE7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9A4BE-F058-4871-A7D6-49348170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94655-221A-4C6C-A097-C637084D7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B138CB-C236-4ABD-92C3-8E1B1080F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5BF96C-100A-41D0-A354-34FBE9B8F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23BBD9-4E02-4D8E-89F0-41C36FB1E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D0E3DD-27D0-4AF4-83AC-C3FBDD4F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daily post types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43B8B7-CC1C-426D-87E7-07AA6311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889877-4838-4E3E-BAA5-9B0D5CBFD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317EDE-5006-43C3-AE04-BE7B3023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5D978F-5F4D-4F9C-B05B-B65087CE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97725-15A4-427E-80C2-AC1DE3AB7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captions and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D0C272-3E1B-43CD-B9E7-550BDF44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C25581-284D-492F-A2FB-4B8B8E5D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4D63BD-B604-4A27-843E-3934D62B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FCEECB-6059-4CA4-8451-600C8B730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B746FC-005E-4078-9E46-A766B438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Schedule and track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1593F9-A6D3-4BCC-A8BE-64814CF66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325431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85AAE1-6D92-4BE8-A970-1838B79C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8F45E-B808-422C-803A-0D422A3B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B208F7-B390-4CA4-8C42-9553C410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plan keeps the launch story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18E4CD-6773-403F-99B3-6C239D2F2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1B45FE-8B5B-4C0E-9C24-BA4826B1A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7182D7-94A6-4D5C-B91D-3F48A4E2C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DEC0D7-8B4E-4BBC-BCD7-C631615E6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057720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2026-10-01T09:36:38.4190000Z</dcterms:created>
  <dcterms:modified xsi:type="dcterms:W3CDTF">2026-10-01T09:36:38.4190000Z</dcterms:modified>
</coreProperties>
</file>