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fa51d6865c4209" /><Relationship Type="http://schemas.openxmlformats.org/officeDocument/2006/relationships/extended-properties" Target="/docProps/app.xml" Id="R50eb57b0c30440b3" /><Relationship Type="http://schemas.openxmlformats.org/officeDocument/2006/relationships/officeDocument" Target="/ppt/presentation.xml" Id="R788c21c7d6c248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fbc80c8d954166"/>
  </p:sldMasterIdLst>
  <p:notesMasterIdLst>
    <p:notesMasterId xmlns:r="http://schemas.openxmlformats.org/officeDocument/2006/relationships" r:id="R681599495e5b45cb"/>
  </p:notesMasterIdLst>
  <p:sldIdLst>
    <p:sldId xmlns:r="http://schemas.openxmlformats.org/officeDocument/2006/relationships" id="256" r:id="Rf84d3f82cc294081"/>
    <p:sldId xmlns:r="http://schemas.openxmlformats.org/officeDocument/2006/relationships" id="257" r:id="R6786fd1435994190"/>
    <p:sldId xmlns:r="http://schemas.openxmlformats.org/officeDocument/2006/relationships" id="258" r:id="Rae021629c41d4afd"/>
    <p:sldId xmlns:r="http://schemas.openxmlformats.org/officeDocument/2006/relationships" id="259" r:id="R65e32406f3884485"/>
    <p:sldId xmlns:r="http://schemas.openxmlformats.org/officeDocument/2006/relationships" id="260" r:id="R588c4f6d44584007"/>
    <p:sldId xmlns:r="http://schemas.openxmlformats.org/officeDocument/2006/relationships" id="261" r:id="Rb6c98b8010d04186"/>
    <p:sldId xmlns:r="http://schemas.openxmlformats.org/officeDocument/2006/relationships" id="262" r:id="R12cb98340b1c48d1"/>
    <p:sldId xmlns:r="http://schemas.openxmlformats.org/officeDocument/2006/relationships" id="263" r:id="R08f696da07264bfd"/>
    <p:sldId xmlns:r="http://schemas.openxmlformats.org/officeDocument/2006/relationships" id="264" r:id="R657acf83de604c24"/>
    <p:sldId xmlns:r="http://schemas.openxmlformats.org/officeDocument/2006/relationships" id="265" r:id="R11a9c93405074362"/>
    <p:sldId xmlns:r="http://schemas.openxmlformats.org/officeDocument/2006/relationships" id="266" r:id="R188f3e48285540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9f24b03cac4252" /><Relationship Type="http://schemas.openxmlformats.org/officeDocument/2006/relationships/slideMaster" Target="/ppt/slideMasters/slideMaster1.xml" Id="R08fbc80c8d954166" /><Relationship Type="http://schemas.openxmlformats.org/officeDocument/2006/relationships/notesMaster" Target="/ppt/notesMasters/notesMaster1.xml" Id="R681599495e5b45cb" /><Relationship Type="http://schemas.openxmlformats.org/officeDocument/2006/relationships/presProps" Target="/ppt/presProps.xml" Id="Rb868db4f49314b00" /><Relationship Type="http://schemas.openxmlformats.org/officeDocument/2006/relationships/tableStyles" Target="/ppt/tableStyles.xml" Id="R768ace1ba2cc48f3" /><Relationship Type="http://schemas.openxmlformats.org/officeDocument/2006/relationships/slide" Target="/ppt/slides/slide1.xml" Id="Rf84d3f82cc294081" /><Relationship Type="http://schemas.openxmlformats.org/officeDocument/2006/relationships/slide" Target="/ppt/slides/slide2.xml" Id="R6786fd1435994190" /><Relationship Type="http://schemas.openxmlformats.org/officeDocument/2006/relationships/slide" Target="/ppt/slides/slide3.xml" Id="Rae021629c41d4afd" /><Relationship Type="http://schemas.openxmlformats.org/officeDocument/2006/relationships/slide" Target="/ppt/slides/slide4.xml" Id="R65e32406f3884485" /><Relationship Type="http://schemas.openxmlformats.org/officeDocument/2006/relationships/slide" Target="/ppt/slides/slide5.xml" Id="R588c4f6d44584007" /><Relationship Type="http://schemas.openxmlformats.org/officeDocument/2006/relationships/slide" Target="/ppt/slides/slide6.xml" Id="Rb6c98b8010d04186" /><Relationship Type="http://schemas.openxmlformats.org/officeDocument/2006/relationships/slide" Target="/ppt/slides/slide7.xml" Id="R12cb98340b1c48d1" /><Relationship Type="http://schemas.openxmlformats.org/officeDocument/2006/relationships/slide" Target="/ppt/slides/slide8.xml" Id="R08f696da07264bfd" /><Relationship Type="http://schemas.openxmlformats.org/officeDocument/2006/relationships/slide" Target="/ppt/slides/slide9.xml" Id="R657acf83de604c24" /><Relationship Type="http://schemas.openxmlformats.org/officeDocument/2006/relationships/slide" Target="/ppt/slides/slide10.xml" Id="R11a9c93405074362" /><Relationship Type="http://schemas.openxmlformats.org/officeDocument/2006/relationships/slide" Target="/ppt/slides/slide11.xml" Id="R188f3e48285540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8ce97d327041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5ac5830f6a4ed2" /><Relationship Type="http://schemas.openxmlformats.org/officeDocument/2006/relationships/notesMaster" Target="/ppt/notesMasters/notesMaster1.xml" Id="Rb0a1e37291b44b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4cb25481a24207" /><Relationship Type="http://schemas.openxmlformats.org/officeDocument/2006/relationships/notesMaster" Target="/ppt/notesMasters/notesMaster1.xml" Id="R127ddb62433c40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2adb6b5fe3499b" /><Relationship Type="http://schemas.openxmlformats.org/officeDocument/2006/relationships/notesMaster" Target="/ppt/notesMasters/notesMaster1.xml" Id="Ree837cfdd52f42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f6a1ed7e764554" /><Relationship Type="http://schemas.openxmlformats.org/officeDocument/2006/relationships/notesMaster" Target="/ppt/notesMasters/notesMaster1.xml" Id="Rbb28edacf19248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7fca86560442d2" /><Relationship Type="http://schemas.openxmlformats.org/officeDocument/2006/relationships/notesMaster" Target="/ppt/notesMasters/notesMaster1.xml" Id="R78f0319b41f847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3c80ae519148af" /><Relationship Type="http://schemas.openxmlformats.org/officeDocument/2006/relationships/notesMaster" Target="/ppt/notesMasters/notesMaster1.xml" Id="Rd55d2bf65c124c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b81db50fdd4596" /><Relationship Type="http://schemas.openxmlformats.org/officeDocument/2006/relationships/notesMaster" Target="/ppt/notesMasters/notesMaster1.xml" Id="R281ec84103ea46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12123ecf194f8d" /><Relationship Type="http://schemas.openxmlformats.org/officeDocument/2006/relationships/notesMaster" Target="/ppt/notesMasters/notesMaster1.xml" Id="R2e79d8b2e8ab4c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5bea6523054f31" /><Relationship Type="http://schemas.openxmlformats.org/officeDocument/2006/relationships/notesMaster" Target="/ppt/notesMasters/notesMaster1.xml" Id="Ra110a4c7239b48b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717f51cf23f490b" /><Relationship Type="http://schemas.openxmlformats.org/officeDocument/2006/relationships/notesMaster" Target="/ppt/notesMasters/notesMaster1.xml" Id="Rec2fabaa56f54c0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25c9eeca4941b2" /><Relationship Type="http://schemas.openxmlformats.org/officeDocument/2006/relationships/notesMaster" Target="/ppt/notesMasters/notesMaster1.xml" Id="R4be65c5a75a640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9db382b24f40b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cf520357074c23" /><Relationship Type="http://schemas.openxmlformats.org/officeDocument/2006/relationships/slideLayout" Target="/ppt/slideLayouts/slideLayout1.xml" Id="R1ec18e3fc1d2444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c18e3fc1d2444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c5144ff91144db" /><Relationship Type="http://schemas.openxmlformats.org/officeDocument/2006/relationships/image" Target="/ppt/media/image.png" Id="R8d52786698214969" /><Relationship Type="http://schemas.openxmlformats.org/officeDocument/2006/relationships/notesSlide" Target="/ppt/notesSlides/notesSlide1.xml" Id="R36051d12b30446c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bcf7228c8402d" /><Relationship Type="http://schemas.openxmlformats.org/officeDocument/2006/relationships/notesSlide" Target="/ppt/notesSlides/notesSlide2.xml" Id="R67d828bb8a974b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2c5766066c4a6f" /><Relationship Type="http://schemas.openxmlformats.org/officeDocument/2006/relationships/notesSlide" Target="/ppt/notesSlides/notesSlide3.xml" Id="R4359c2ef666c41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3d00b13bf047f1" /><Relationship Type="http://schemas.openxmlformats.org/officeDocument/2006/relationships/notesSlide" Target="/ppt/notesSlides/notesSlide4.xml" Id="R9458de4a800845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4950a3350448d" /><Relationship Type="http://schemas.openxmlformats.org/officeDocument/2006/relationships/notesSlide" Target="/ppt/notesSlides/notesSlide5.xml" Id="Rbfb5b4f5cc0846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3ce55c310543b5" /><Relationship Type="http://schemas.openxmlformats.org/officeDocument/2006/relationships/notesSlide" Target="/ppt/notesSlides/notesSlide6.xml" Id="R6918ed85a13d41a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e2fb727024905" /><Relationship Type="http://schemas.openxmlformats.org/officeDocument/2006/relationships/notesSlide" Target="/ppt/notesSlides/notesSlide7.xml" Id="Rddba82692fb444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9fd7d0f7d04a58" /><Relationship Type="http://schemas.openxmlformats.org/officeDocument/2006/relationships/notesSlide" Target="/ppt/notesSlides/notesSlide8.xml" Id="R19b6920b4a4744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35e445b77b46d6" /><Relationship Type="http://schemas.openxmlformats.org/officeDocument/2006/relationships/notesSlide" Target="/ppt/notesSlides/notesSlide9.xml" Id="Rbc03b22cfb6c4d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785be574c4107" /><Relationship Type="http://schemas.openxmlformats.org/officeDocument/2006/relationships/notesSlide" Target="/ppt/notesSlides/notesSlide10.xml" Id="Rcbdd9100ef55471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2258ae560748e7" /><Relationship Type="http://schemas.openxmlformats.org/officeDocument/2006/relationships/notesSlide" Target="/ppt/notesSlides/notesSlide11.xml" Id="Rfc753b09781843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820543-0C48-4F05-A9E9-CC3B65130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8C39A-4843-4DC0-985A-8456FAB3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F0722-BCF5-4012-9CC6-075861B36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Monthly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AC680F-253E-4BA0-8871-9681A396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June posts for a local bakery’s launch, promos, and community stories.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C3E42-A565-41EB-9906-52B6ACBF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1B0D10-40CC-4816-8CF0-292A71038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CD91E-2D0C-4CB7-B82E-00974785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5F0BC-A8FB-4D7F-B603-57344D06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527866982149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413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76F276-AC66-4520-9440-7B66F4377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9874D2-3597-4088-AE4D-3C75733B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1D9D90-09D2-49CD-B0A5-E1A6E846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D2949-F7C8-4FDD-8E3A-BFBCA973A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77F11D-6666-44DA-8D02-31EF1CC6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B6F0F-2C80-407A-999A-F93608B7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83EF57-60D6-47E7-84AE-97CA17BB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8AEBE-A65C-4CF9-8891-4BD0AD44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EBCA8-14B0-411F-8E4B-67F22CDA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58BABB-6855-47D0-8D65-779D1BB8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5928F1-1ED6-4775-AD32-667A0014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C5533E-F509-41AD-93C4-E0C226F7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D3727E-3825-431E-B313-6000D5E68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52B28D-FCF2-489B-8664-A9FCEBA9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05901D-5FB3-4B83-BF48-7DE520BB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BDE836-1CE8-4BFF-882D-7BE786A5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6C904-8F35-47CA-AA3A-AB1FF3A2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8DAFBF-FF0C-4040-A3C0-45AEDEC9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1FB127-FA40-4765-B13C-5088DA95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5EED1D-2CB7-4348-885B-24AFB54FA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EFC9A9-F0A7-4657-B0EC-915B5212E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key dates</a:t>
            </a:r>
          </a:p>
        </p:txBody>
      </p:sp>
    </p:spTree>
    <p:extLst>
      <p:ext uri="{BB962C8B-B14F-4D97-AF65-F5344CB8AC3E}">
        <p14:creationId xmlns:p14="http://schemas.microsoft.com/office/powerpoint/2010/main" val="10391510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9A861D-D2E9-4202-8290-5552E0B2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F09B48-13D9-4452-B7FB-75AB0AE5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A69FCB-0267-45DF-A3C7-66251959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16FADF-7566-4F7D-B7ED-7E888F4E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1C56A6-11E5-409C-85A6-6EDC21FD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simple plan for one month of bakery content.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B9913-1325-41A2-97E5-419794ED6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0E5EF-D770-4D1C-B112-647F36082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559600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763FC8-0FCE-43F8-AC87-DCB6E837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759342-7D8F-4243-B85E-4EBD7489F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7D0FF-D7DC-49A9-8FD6-DA78BD09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E62A7-287B-4326-80B4-05913FF7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B4E448-A0BA-4549-8D5B-36222750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monthly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30693-69C0-4B23-8899-1D192E96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0812B-F4FD-4FE6-AA8F-C3BEF88B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499A1A-465D-461A-82F5-FE3C63D73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4C716D-6336-4F8E-AF3D-DB99B226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A48E14-A418-403F-8B06-6C7306986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C4A08-6C37-4E4A-A6F0-ECC65EDE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0FC70B-2B11-4F2F-A819-0220BA935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8DDE4-B1B2-44FE-A5C5-0ADA1945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C0F1A-AA20-4253-A099-177647E4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for one month of bakery con…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3A3182-CF8C-4AAE-9E9C-7F40198B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F77E9D-6A46-49EC-8C39-08246D476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CDF3AB-5757-4BDA-AB51-ED7BFECF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DEC7E1-D61E-4472-8404-B1007E6DC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9C6489-A55A-45F3-81A3-84BAD65A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84E131-2A3A-465F-8A92-3921B7AEE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07869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BA7215-0BE8-44B6-BAB5-148EDB09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565C5-26CF-47AD-A66D-3452D79F0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1F920A-ABB2-4F1C-BF26-712EF37A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F0A744-628F-4571-B706-8E074460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AB8E2A-55B7-4B70-87D0-0808D4A0A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A7E6EA-7240-4EF0-A55F-DA07FDBD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8EEB11-57A3-4619-8655-E0ED015E1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A54CC1-FAA6-43C5-8DCD-7304BF7E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643697-A3BE-46F1-8B8D-C1B8F275A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059467-6F70-444C-8402-2B6B48FD0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442E43-D189-4997-820B-672D3B59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29548B-838B-4909-A496-CFD84C69A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D31495-AD46-4004-A2E1-0122687A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6FEC77-7896-416A-8A5D-5C398279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5F67EE-DEA3-4162-AC92-D9F9845F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02ED98-B29A-4691-BB43-DD19A7A0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E8F707-6299-47F6-BA90-73BC2E8A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31BD87-325C-428A-927E-237B0C95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623AF3-15CA-444D-9EB6-E776CDE8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29669F-6B38-4D02-9A85-0FE9C157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89AD98-7C83-4354-9D47-FEB807FC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key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45F897-E2D9-4D4B-A629-6D4D473A0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172658-E747-4EBC-A1C7-D74B5ED7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73E439-E990-4D5D-B231-D0269BBC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A653FC-2653-4924-8F88-782BCE21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2B8165-2A59-41A5-A3DE-3B5DB26D5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748056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FFF256-CF3B-4C31-833F-79580B76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933F42-D581-40F8-847E-DAA3A49E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A1B677-3864-47F0-931C-3B87A195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19F65C-DAEF-4BBD-95DC-DB06D5A8F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939CF-9FEC-42A7-8B2E-FCFF3640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8E667A-66D6-47B4-8EF1-EFE4BB85A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9EA330-DA79-494E-A10B-9E6D7C73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078CFB-5EF3-4CC0-8831-C8982F1B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5BF8C-900C-42C6-8B33-5BCB02A8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day by 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9FC11F-BB61-4850-B21F-A4053F2F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171F00-D9DE-4054-BDA9-B0FF9271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Promos and stories feel disconnected.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C0C42D-0630-4D73-A2DF-8D47ED08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883B27-0C70-470C-BA2D-24F0485E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misses key dates.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7F1F55-13C5-458E-8689-BEB08A0E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E1BFF1-FE33-41A5-AEEB-8E975284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4725E0-B58A-48BF-BD19-2CA7125B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1C0732-B86D-44FB-9BD1-E9A5C991E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8A5E52-BE32-438E-937B-AE74CE3F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281685-C6A8-4609-9E6F-D5B0420F7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Promos, stories, and updates align.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3A2B37-AA9D-419C-AFE5-2C237AF9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4CAED8-951E-4AFD-A399-3BD37CCC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publish.</a:t>
            </a:r>
          </a:p>
        </p:txBody>
      </p:sp>
    </p:spTree>
    <p:extLst>
      <p:ext uri="{BB962C8B-B14F-4D97-AF65-F5344CB8AC3E}">
        <p14:creationId xmlns:p14="http://schemas.microsoft.com/office/powerpoint/2010/main" val="18566066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5B40EF-3517-43CD-89B3-E7D886BF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0E49D9-065B-4318-9068-BEB308AE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1FA3F1-5D1C-41FB-BD4E-F66114323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9FF9BD-7F5A-4880-80CB-3364BB60D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27775-94AD-4DF2-B769-DF05CB04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F7B76F-EC3C-4070-AC40-1362C4D98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AED924-28F0-46B2-8B0E-749CBCC4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99E2AA-06F2-43DD-B22B-8818EA00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0B5B47-E545-4607-A3C2-6777563C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36A44A-9DE0-4C42-847D-C1638100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posts, captions, and timing across the month.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F40827-6C1B-4B89-99C2-6A563682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352E8A-CC95-437E-8A79-1F61CBFB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C43D3E-C546-4C11-B29E-86762511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0630F-0215-4CA2-8617-D41A41A34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BECDFF-3249-41E7-AA0B-A8C05622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content that supports launches, specials, and local engagement.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85820C-4802-45FB-8B3D-88B8A9DE2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BFFB1D-14DD-44F0-B6DC-085969C0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C5F9CF-2FFC-4579-8D48-23467437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29D828-53B8-46AC-9BA5-3D00BC4E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462A4C-C87A-4221-824E-1CE127A0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matching visuals to each campaign.</a:t>
            </a:r>
          </a:p>
        </p:txBody>
      </p:sp>
    </p:spTree>
    <p:extLst>
      <p:ext uri="{BB962C8B-B14F-4D97-AF65-F5344CB8AC3E}">
        <p14:creationId xmlns:p14="http://schemas.microsoft.com/office/powerpoint/2010/main" val="1158821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9CDD922-015E-4D72-B05C-62140C3C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42C50-FD77-45BC-9BDB-859607A3C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FCA3AA-0F4A-4ECC-8CCA-1878AD8B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2DDA76-9204-4697-93D8-D7510D3D8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489ED8-1737-45A8-B5BA-F8CE8A76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7E0C6-2EAC-4569-AEB9-34425FF4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1D95ED-8CA4-41E3-A8DD-F71A1C8F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BF98F0-43E0-4201-A8EA-8372409F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F14355-5D5D-4AE2-8186-47BF33B0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5FFED0-CAE2-4EFA-8E8E-8942EEAD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0B3817-6467-4E35-A5EA-88575DB0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6FC2BC-BBC3-4400-A347-AA57FBE1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E69007-E491-4428-AF1A-64B236E0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6E5C5D-987F-4212-B2DB-21F0626BD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85582F-2A20-40DD-A84B-9497CF85C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E2D66E-BED8-4FAB-943B-1EF4286E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2C1212-9A4A-4CBF-9B74-B3B16554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0B6AE8-5FCD-4B9F-BA50-84BE4853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7BC4BC-C31B-4318-B4A2-12EF0BBCE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8A4845-337A-4413-8D5D-E529AFF04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CD0DAF-8932-44EA-9EB9-1476D101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BC694E-7D0F-4098-BC6D-5679CFEF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7E05A1-3B95-403E-9AB9-E4674A874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D1D2D5-EFC8-40BD-8BF1-60DC3D52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E05DB4-D3BB-483C-BF70-B4C52785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BA4552-ADD6-4088-A0B4-FFDB23F6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9FB62A-093F-4F95-B9EC-B02FE09D5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F457DB-5E26-4FF8-8962-91FD5D970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5B5067-2E7F-4D7D-98A4-EB988B83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key dates</a:t>
            </a:r>
          </a:p>
        </p:txBody>
      </p:sp>
    </p:spTree>
    <p:extLst>
      <p:ext uri="{BB962C8B-B14F-4D97-AF65-F5344CB8AC3E}">
        <p14:creationId xmlns:p14="http://schemas.microsoft.com/office/powerpoint/2010/main" val="7822314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402D98-9F43-45B8-8F47-0EF93873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162063-5463-4474-A264-FBD21637D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2C791B-AEE3-4A41-8D88-6AD09D68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837713-580B-4BD4-9F5E-3A7FB7F4E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BFBFD-CC54-4BA1-B95F-EBC33CBF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3154A-04C1-4EEB-8E75-681278A6C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1F744-8D6F-4C35-B919-806FAA36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04F07-D5F4-46E0-8345-FE9108884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3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organize one month of posts around launches, specials, and community moments?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C6D0F9-FD41-416E-A6BD-37BE36E6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C070CD-CBFB-438F-BC01-07AB69830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7C38E-1A3A-4BD6-A162-1DAE56B3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2D85EB-1A09-47E8-87D2-D7B7667E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06451-35E2-4D57-A6E4-334FA322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6A1DC8-787B-44D0-B1D9-1B217EC3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DF7E97-81DA-4106-BCD0-8927AAAE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77B295-4AD5-4624-A8E7-52CD131F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465BD-8E40-4AB5-9602-D988A4B0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1EE3D0-CF07-4F97-88D1-D1A0A30E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7352197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83400D-9C4A-4B45-9589-901E1B288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E8B2A-0675-4027-821C-833889F9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413AAF-39FC-4B10-BCF6-078ECEE8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5DA0F-4B29-4555-91A8-9EA030C2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CC72B-AA03-46D3-B3B7-E9C6FCE5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A472B0-B7DE-4AB9-9DF8-0A8A5F2CB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17747-DB5B-44E3-8301-E78EE8B01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4EB94D-D576-4B78-90B1-81F999F9A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7FBCEA-AA48-41D0-96D4-CC0126F1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07A3CC-6A26-4F5A-96CA-31E95238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34806F-AA7C-4322-890D-E887AAD32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7F0B96-125C-41E9-9049-E4EBB38D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4EE1A2-97B7-479C-BE5D-F38298E1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1ED5AB-601A-4A8E-AA8B-D6E927AF8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AB44D2-3343-43E0-B4D9-636D6334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1CC469-26D5-458C-B7E3-400D58A1C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905815-7E6A-4F92-AA91-089E69D22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B83054-3BD4-4566-A7CA-8D5E8063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78C33D-BFCE-4546-81AF-98134290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BC44E9-1230-4C8F-A5CF-E1E736BAD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ED1274-19BE-4129-878C-0DD47BA37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366C4D-CFE0-46B5-9EE2-FAFB0366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9F9B22-D732-4E3F-8074-62771225E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A2329B-C96C-439B-A0DF-F3D338E7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EFE809-0D49-45F6-BE4C-76AC973F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60572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B20F52-798B-4736-8B60-9150B588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50A17-A0E7-4476-91E8-30588C96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9E425A-B6AC-4A60-BBB1-E60F7F9AA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monthly ideas into a clear posting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C3272-0D5C-4A84-A785-512F1280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BD165-656C-41C1-9236-21A807F7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DDFA5-EF0A-4577-A328-6A2AF9B8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3ACBA9-7E39-4CEF-BC10-D6C43EAF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241622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2026-10-01T21:36:51.4430000Z</dcterms:created>
  <dcterms:modified xsi:type="dcterms:W3CDTF">2026-10-01T21:36:51.4430000Z</dcterms:modified>
</coreProperties>
</file>