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79a66f6d714793" /><Relationship Type="http://schemas.openxmlformats.org/officeDocument/2006/relationships/extended-properties" Target="/docProps/app.xml" Id="R118e925e23d94322" /><Relationship Type="http://schemas.openxmlformats.org/officeDocument/2006/relationships/officeDocument" Target="/ppt/presentation.xml" Id="R5fa68cee19a94d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3389d49d7b4c77"/>
  </p:sldMasterIdLst>
  <p:notesMasterIdLst>
    <p:notesMasterId xmlns:r="http://schemas.openxmlformats.org/officeDocument/2006/relationships" r:id="R28c86ce0dd3c430f"/>
  </p:notesMasterIdLst>
  <p:sldIdLst>
    <p:sldId xmlns:r="http://schemas.openxmlformats.org/officeDocument/2006/relationships" id="256" r:id="R8fbe3a0a8392449d"/>
    <p:sldId xmlns:r="http://schemas.openxmlformats.org/officeDocument/2006/relationships" id="257" r:id="R19808135beb244b2"/>
    <p:sldId xmlns:r="http://schemas.openxmlformats.org/officeDocument/2006/relationships" id="258" r:id="R952996713c9c4ccf"/>
    <p:sldId xmlns:r="http://schemas.openxmlformats.org/officeDocument/2006/relationships" id="259" r:id="R683ab349692e4a87"/>
    <p:sldId xmlns:r="http://schemas.openxmlformats.org/officeDocument/2006/relationships" id="260" r:id="R9934830d0ec64a99"/>
    <p:sldId xmlns:r="http://schemas.openxmlformats.org/officeDocument/2006/relationships" id="261" r:id="R5e84866651f842ca"/>
    <p:sldId xmlns:r="http://schemas.openxmlformats.org/officeDocument/2006/relationships" id="262" r:id="Rc673685d77e0430c"/>
    <p:sldId xmlns:r="http://schemas.openxmlformats.org/officeDocument/2006/relationships" id="263" r:id="R144e258840cb4337"/>
    <p:sldId xmlns:r="http://schemas.openxmlformats.org/officeDocument/2006/relationships" id="264" r:id="Rfc0b0d1588664f8f"/>
    <p:sldId xmlns:r="http://schemas.openxmlformats.org/officeDocument/2006/relationships" id="265" r:id="R94703a7cc23c40ee"/>
    <p:sldId xmlns:r="http://schemas.openxmlformats.org/officeDocument/2006/relationships" id="266" r:id="R0ba6ee5b558840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ff5fe07a6b4c7c" /><Relationship Type="http://schemas.openxmlformats.org/officeDocument/2006/relationships/slideMaster" Target="/ppt/slideMasters/slideMaster1.xml" Id="R3e3389d49d7b4c77" /><Relationship Type="http://schemas.openxmlformats.org/officeDocument/2006/relationships/notesMaster" Target="/ppt/notesMasters/notesMaster1.xml" Id="R28c86ce0dd3c430f" /><Relationship Type="http://schemas.openxmlformats.org/officeDocument/2006/relationships/presProps" Target="/ppt/presProps.xml" Id="Rf79e9d56f0af4432" /><Relationship Type="http://schemas.openxmlformats.org/officeDocument/2006/relationships/tableStyles" Target="/ppt/tableStyles.xml" Id="Ra2b6d731d86d42fd" /><Relationship Type="http://schemas.openxmlformats.org/officeDocument/2006/relationships/slide" Target="/ppt/slides/slide1.xml" Id="R8fbe3a0a8392449d" /><Relationship Type="http://schemas.openxmlformats.org/officeDocument/2006/relationships/slide" Target="/ppt/slides/slide2.xml" Id="R19808135beb244b2" /><Relationship Type="http://schemas.openxmlformats.org/officeDocument/2006/relationships/slide" Target="/ppt/slides/slide3.xml" Id="R952996713c9c4ccf" /><Relationship Type="http://schemas.openxmlformats.org/officeDocument/2006/relationships/slide" Target="/ppt/slides/slide4.xml" Id="R683ab349692e4a87" /><Relationship Type="http://schemas.openxmlformats.org/officeDocument/2006/relationships/slide" Target="/ppt/slides/slide5.xml" Id="R9934830d0ec64a99" /><Relationship Type="http://schemas.openxmlformats.org/officeDocument/2006/relationships/slide" Target="/ppt/slides/slide6.xml" Id="R5e84866651f842ca" /><Relationship Type="http://schemas.openxmlformats.org/officeDocument/2006/relationships/slide" Target="/ppt/slides/slide7.xml" Id="Rc673685d77e0430c" /><Relationship Type="http://schemas.openxmlformats.org/officeDocument/2006/relationships/slide" Target="/ppt/slides/slide8.xml" Id="R144e258840cb4337" /><Relationship Type="http://schemas.openxmlformats.org/officeDocument/2006/relationships/slide" Target="/ppt/slides/slide9.xml" Id="Rfc0b0d1588664f8f" /><Relationship Type="http://schemas.openxmlformats.org/officeDocument/2006/relationships/slide" Target="/ppt/slides/slide10.xml" Id="R94703a7cc23c40ee" /><Relationship Type="http://schemas.openxmlformats.org/officeDocument/2006/relationships/slide" Target="/ppt/slides/slide11.xml" Id="R0ba6ee5b558840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6328ea39c943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e89f5325bf4c1e" /><Relationship Type="http://schemas.openxmlformats.org/officeDocument/2006/relationships/notesMaster" Target="/ppt/notesMasters/notesMaster1.xml" Id="Re95d0cb8fe2e49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f2a1dc79614dd3" /><Relationship Type="http://schemas.openxmlformats.org/officeDocument/2006/relationships/notesMaster" Target="/ppt/notesMasters/notesMaster1.xml" Id="R5b9d3f214b0441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f6f80c86774a57" /><Relationship Type="http://schemas.openxmlformats.org/officeDocument/2006/relationships/notesMaster" Target="/ppt/notesMasters/notesMaster1.xml" Id="Rdba918b1f5374e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f9ca3228394260" /><Relationship Type="http://schemas.openxmlformats.org/officeDocument/2006/relationships/notesMaster" Target="/ppt/notesMasters/notesMaster1.xml" Id="Rd96a934bc63241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5a3702de274cd0" /><Relationship Type="http://schemas.openxmlformats.org/officeDocument/2006/relationships/notesMaster" Target="/ppt/notesMasters/notesMaster1.xml" Id="R846ccbbda64f4b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d8d6c8f1d148f5" /><Relationship Type="http://schemas.openxmlformats.org/officeDocument/2006/relationships/notesMaster" Target="/ppt/notesMasters/notesMaster1.xml" Id="R4c11dc10179c45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75b53cffc546d1" /><Relationship Type="http://schemas.openxmlformats.org/officeDocument/2006/relationships/notesMaster" Target="/ppt/notesMasters/notesMaster1.xml" Id="R6404f4bf2f144c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f6cb4702ff40a4" /><Relationship Type="http://schemas.openxmlformats.org/officeDocument/2006/relationships/notesMaster" Target="/ppt/notesMasters/notesMaster1.xml" Id="R33177866449149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4134ecca974af5" /><Relationship Type="http://schemas.openxmlformats.org/officeDocument/2006/relationships/notesMaster" Target="/ppt/notesMasters/notesMaster1.xml" Id="R994567f4a395470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601a1ee7064595" /><Relationship Type="http://schemas.openxmlformats.org/officeDocument/2006/relationships/notesMaster" Target="/ppt/notesMasters/notesMaster1.xml" Id="Rc72fcbf47d1c4c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81a1f4e1cc4551" /><Relationship Type="http://schemas.openxmlformats.org/officeDocument/2006/relationships/notesMaster" Target="/ppt/notesMasters/notesMaster1.xml" Id="Ra3c109cb26e34a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19c3d1e62d4f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dd9988fe444f86" /><Relationship Type="http://schemas.openxmlformats.org/officeDocument/2006/relationships/slideLayout" Target="/ppt/slideLayouts/slideLayout1.xml" Id="Rfa1263f8355b4c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1263f8355b4c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5cdb35bbf4617" /><Relationship Type="http://schemas.openxmlformats.org/officeDocument/2006/relationships/image" Target="/ppt/media/image.png" Id="Re15eb74dc1244667" /><Relationship Type="http://schemas.openxmlformats.org/officeDocument/2006/relationships/notesSlide" Target="/ppt/notesSlides/notesSlide1.xml" Id="Rce2a2b60c4f44a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e8811124a4e2e" /><Relationship Type="http://schemas.openxmlformats.org/officeDocument/2006/relationships/notesSlide" Target="/ppt/notesSlides/notesSlide2.xml" Id="Re3dff559954f4a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c3a10410a45da" /><Relationship Type="http://schemas.openxmlformats.org/officeDocument/2006/relationships/notesSlide" Target="/ppt/notesSlides/notesSlide3.xml" Id="R7d13597348da4b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1851c75a34483" /><Relationship Type="http://schemas.openxmlformats.org/officeDocument/2006/relationships/notesSlide" Target="/ppt/notesSlides/notesSlide4.xml" Id="R0107f497076347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4651299774bd3" /><Relationship Type="http://schemas.openxmlformats.org/officeDocument/2006/relationships/notesSlide" Target="/ppt/notesSlides/notesSlide5.xml" Id="R3f8bc16884ef46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40ae8c44c8442f" /><Relationship Type="http://schemas.openxmlformats.org/officeDocument/2006/relationships/notesSlide" Target="/ppt/notesSlides/notesSlide6.xml" Id="Raf4cbea0bbdc43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69bc3a18004945" /><Relationship Type="http://schemas.openxmlformats.org/officeDocument/2006/relationships/notesSlide" Target="/ppt/notesSlides/notesSlide7.xml" Id="Raef884f8fef546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d5192b6764c67" /><Relationship Type="http://schemas.openxmlformats.org/officeDocument/2006/relationships/notesSlide" Target="/ppt/notesSlides/notesSlide8.xml" Id="Rf2684e4d669143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62fdb47f24244" /><Relationship Type="http://schemas.openxmlformats.org/officeDocument/2006/relationships/notesSlide" Target="/ppt/notesSlides/notesSlide9.xml" Id="R4f848ed64ed143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a7cc0f06c4f4e" /><Relationship Type="http://schemas.openxmlformats.org/officeDocument/2006/relationships/notesSlide" Target="/ppt/notesSlides/notesSlide10.xml" Id="R1293341f42164c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f18ae244e41ae" /><Relationship Type="http://schemas.openxmlformats.org/officeDocument/2006/relationships/notesSlide" Target="/ppt/notesSlides/notesSlide11.xml" Id="Rbbc3883483db4a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3AABB9-7276-4A63-BD91-C2E440214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7F665-2741-410B-9789-A96CD3D0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2916F6-4AE9-4366-960F-034FB685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Motion Graphics Creative Brief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A4859C-4612-4CC6-A977-3B723FD4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a kinetic teaser about a new eco-friendly sneaker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0AE0EA-0807-4DEE-BE84-408108D4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E8EDD-AE29-4727-9860-8E3E4A00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6B1C9-7AB4-4EAC-BE35-EAFBFB92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23DA9D-9F6D-4020-9FB6-9768F841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eb74dc124466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666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575A11-B974-453C-BC80-C2989BE8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1F8C8-3A5C-4D39-9E93-6E30F762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D430BE-BE5A-4664-AEC1-D7520647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064F5-E316-4B2C-BDCF-A8230470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6DB54-ED08-404B-AE49-10456810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F4D9AC-5726-41EB-87AD-B94E6C6AC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31A9A-36F3-4599-80FD-DE12F561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62195-1D49-4029-8709-E45CC72A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FDD2CB-80CD-41A8-B8D0-CF50CE6C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BEF5F-D30B-4278-A2BA-F0F459B0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50E44-0A9B-430F-863C-33841F59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F54A0-32A0-4D79-BB28-99048B55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FC5348-9B54-4C14-BD24-B23129C2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A118F8-52A5-431C-A36C-BDC101C3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0FFCC-4F98-4D4D-9CB0-C4BB31AF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047638-0195-4B07-8008-0F2975BF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19CA9B-1C3C-432C-9F2D-68F23C88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B69F13-05F1-4D1E-9286-2ABA897B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B21D40-A5AD-4BEE-84D4-A4066F5B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43DE5C-7EA4-4751-A3F4-E3C5B434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4005B2-E666-4575-84D6-5D6836D8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5511139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E8D97E-1C8A-4B6B-83F2-93919FBF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692C4A-F990-4C21-9BCB-F94E4530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60BCDE-1664-4777-A081-D1406937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863F4-BF0D-4926-812E-4A0A8206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FF4D23-06C6-4231-AB5A-09378902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Fast, clean motion to spotlight product energy.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A2A45-8D0B-45D6-A8AB-98A49A68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7E487-318D-48BF-A347-11D4E26C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079960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7982B-220C-46A3-8781-8E39701F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E8202-D7E4-4FFB-817B-6613C549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8770CE-69D9-42A9-9D8E-AFC5B7A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8BA51B-6102-4599-B0E2-31E03E8D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4C567-8099-4A18-B4FC-37B493208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434DB-1F1B-4B9C-B1D1-54FB731E2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E54F3-1544-4D00-8342-B9D3E2CBF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B476D-6693-4594-ABC9-428C0419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1509D7-6E7D-40D8-9AB2-006E6F05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DFAB9-25E2-4C42-8DCB-24CA0017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115F94-63C2-4429-A5EE-9882A2BD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EB49D-0CF8-4B85-B15B-EC7EB657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98BAD2-7D3A-4F1D-BF97-77B3D87B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F3237-724D-42EE-B7C4-845F134A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0A0702-C286-47C5-869B-06979CEC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3A6EDE-4B18-422A-803A-82E6D792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1C45C7-BC12-4324-AC74-BC3C6A82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2D466-0A1A-4E81-878A-33153C47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A99867-C5F3-42D2-B3AA-D71FF6A3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8E09F9-8ED5-42BD-B2D6-BBBE642A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97051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3A50B6-D477-464E-9B37-6EB335CFB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1AE6B2-E294-4057-8A1B-D079D9EC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1ADA85-EF95-410B-94E0-B1F38E4B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E5DE0-7A5E-453F-9BEC-83C900FA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26137-4767-48FE-BE01-B8A81C52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3CABA2-D49A-4A17-A6A9-6B9BED7C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19E2BA-065C-46B7-BC00-2E28D4F2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326660-9997-437B-B7A0-82D06B77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9D971-4CB1-41EC-9CC6-AE56C07F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326AC-B8A5-4467-8EE1-6F355B5D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5648FA-421C-4749-8F3E-16F48C2F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CF971A-5002-446D-9036-EC259BA4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DEB80-926B-44F4-84F0-E8354B2C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86A0A-97AF-4B7F-A9A3-EE1FD7AA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A6A82-3398-411E-93F0-45256199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55064-88FA-4B23-A49A-E1AF6FC1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C5A9D2-39B5-4C8E-8EAA-9F38734C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1EFEA-1B6E-472D-906C-9ED96CC9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469A76-E242-4D43-AE9D-C38EE4FC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DC086-7D5C-4978-8BE5-10B7C0F9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B474AF-6894-46CB-A856-7B685051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20C177-CF8A-4679-9466-7DAE81E3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A4D841-E170-4E13-8271-1E4319D15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805D02-6E2D-40E0-B81C-D014556F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9A52F0-9517-48B3-A45E-16FEEFD8A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A54CBB-9C98-4795-87C5-7B10DAD1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029052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8B3EF-495C-4D8B-9C88-0181D483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58012-7BE8-4C9B-8691-01041EEB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F60F6E-2920-496D-A82A-52F12F3F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316C6-8C9E-486B-8555-372901D8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93AE0-5800-4E8B-9BA2-CF4D6077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671FB6-16A9-4B3D-9F6E-897C2A42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C7CF1-3EA3-40F9-A26B-4FEE9C11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E931C-BB8F-46E9-82C2-4E057C18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DECBA-43CF-473B-A843-2C7B2821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teaser feels flat and too static.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870D10-A208-4263-9964-AEC31478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3B497-B551-4486-AD8C-BF96A109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is unclear in the first few seconds.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3B017-7800-4BBC-A851-FDC4C2D2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BD5C7-8C91-42DA-A9A5-8890B521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Feedback is scattered across multiple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C31175-DD20-4366-8A93-2A1BCE5A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F37F9-8151-401A-AAE6-76761F16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362BAB-3494-4EEC-9927-8FC610B2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8FA22A-13F1-4B33-B0B1-515EB9AA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opens with a strong visual hook.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63604E-5647-4DFB-B41C-AD8FD3AE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D4601-A841-41E3-B1C3-29D27D96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product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8DF4FC-BBDA-4C3D-9FEB-A416A541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0FB0A8-7C99-440B-BD7E-82055CDF8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notes stay organized and easy to act on.</a:t>
            </a:r>
          </a:p>
        </p:txBody>
      </p:sp>
    </p:spTree>
    <p:extLst>
      <p:ext uri="{BB962C8B-B14F-4D97-AF65-F5344CB8AC3E}">
        <p14:creationId xmlns:p14="http://schemas.microsoft.com/office/powerpoint/2010/main" val="13224541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EEAF8-CB6F-406B-BE62-9923E023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482F2E-878A-42DB-A13F-001F81BA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117656-B8E5-4525-B7C3-F623D847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53B1D1-B1AB-4B96-AA91-04D44C64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F8CCE-BAE2-4C5E-9C34-15882B81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30B17-381A-4844-AABE-DB1CEF7F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58FBF-9954-4E07-87CA-6011471B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79436-56C8-4453-AE3A-0C7BAF34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17057-21D2-4327-B9C5-B0A4D31A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8C2A9-9B4A-4009-8285-0391E769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creative direction that matches the launch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29564-CAD2-4346-BD1D-9EF72A7E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86711-0D18-42B9-931B-A4AE40DF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F7C7D-7FA5-473C-BAD4-EBA8FF51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B57DBE-E095-4C2D-A014-4FD7E73F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43778D-9626-438C-9A29-9342EEEE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scene-by-scene guidance for pacing, transitions, and style.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B7657-0541-400E-84DF-744936E2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9C1A05-2929-4A57-A3B7-2E589E340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68D509-32AC-4EBE-A453-D7DC50AC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57C7D7-17B4-48B5-9033-A1656C16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0B2CE2-9A64-4A7B-BB60-4B772AA7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review concepts and give focused feedback.</a:t>
            </a:r>
          </a:p>
        </p:txBody>
      </p:sp>
    </p:spTree>
    <p:extLst>
      <p:ext uri="{BB962C8B-B14F-4D97-AF65-F5344CB8AC3E}">
        <p14:creationId xmlns:p14="http://schemas.microsoft.com/office/powerpoint/2010/main" val="545004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B33180-5D92-4A4C-915F-BD97D80D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04F27-6119-4602-9EDF-7ADD49B2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9E736-8D00-4ED4-9BD6-6578EBCB7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9B5E8-53CA-4A85-A97A-79653290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D5AD2-21B0-4350-977B-A188F723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FB684-A4AD-41EC-8221-4DA36D06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F5F56-E2A8-4300-AF3C-ED17DCDB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2D322-57AE-41A8-AD81-5D29EDF42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BA5A7A-45FF-4A15-8955-D85BD0BB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8B8F0-F037-4BD2-B0E3-14E9DC64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54CE7C-2350-4EDB-B127-F50FF27C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F47B75-2203-4DF3-B86B-1F98996D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3339D2-3638-4CE9-A000-9DBD502C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9A9BB0-E76F-4549-80A9-43BCAFD9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2C00D-7A9E-407E-86F6-8513D5488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CBE5B-291C-4619-A0A8-75436269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EB1DD-736D-4C1E-B857-92ED7134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42BB76-FE24-47B4-9C51-EAF18FA78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B3EB0A-E316-4F3C-BB8B-A3C0192A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F2DABE-1E92-406A-8568-3F3A56186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1EF8F7-0BE0-444E-A871-5B0FEE0D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78FDC-BD48-49AC-BCA6-A63923B8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63DD14-E65F-47EC-BA0D-F469C5E4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5E86A3-D073-423C-ADEA-62E07EFFD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7FD62C-52FF-4EEE-90D6-02783D24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1C062A-EC40-4666-A5AB-4DF97B8A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F58423-F526-49E7-9F2F-2B90EE24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2E219E-EC5F-4747-8E6A-DD194D77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CCCF22-591C-4442-A3A1-D24D5D21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10267537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2ABAB0-FED0-49C4-8591-01FBAB6E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9A868-5135-48B4-94BE-601A901E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2BFB8-C7F3-4368-A6C4-23D53725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30241-0D5C-41E2-AAB1-D0B779FC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8E069-9D40-43C4-B95A-4E6C7D98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28A3F-33B2-48D7-850C-0D810C44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1BC63-F663-4323-A30B-0DA3D541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2ED57-5C57-4BFC-9172-81912012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teaser use motion to make the sneaker launch feel fresh and memorable?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E9A2F-82A1-41C2-812E-37E949F0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A447B-441A-4EDE-8CEE-DE2B6155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5C8343-36C3-4D26-9CE1-92574100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89E82-6F19-4110-95FA-75A3AFBF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15F91-0A52-43D0-837D-E1B2F727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6B9E1-91AF-4046-8038-CA977399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7B2582-7345-4590-9F80-C063E4FE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35BD43-FA38-43A5-917E-667490A2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A26EF2-B762-488A-BBC7-0AEC147E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431597-A05C-4BFB-97AE-AF5D212C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</p:spTree>
    <p:extLst>
      <p:ext uri="{BB962C8B-B14F-4D97-AF65-F5344CB8AC3E}">
        <p14:creationId xmlns:p14="http://schemas.microsoft.com/office/powerpoint/2010/main" val="712285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9CF52C-9289-476F-AF46-F501020D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23B94-0F77-4F81-9C26-2BB18CEA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BD6A6E-9015-4DE6-97F5-F5C3122F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0D3159-E0D2-4874-9DA6-74FEA6B5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E105A-F53F-4176-8131-0E8065D2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22BC0-A496-40F2-8445-9FDCCB9A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509C4D-2A39-403F-AAA4-A890327C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BEC61-C4A3-4136-8497-E1DB0007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E91620-169E-4722-963C-6B9757BD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8AD9E-51DB-4DC2-A1B2-AD17F5B4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4CBB89-FB65-4AFA-B3F0-AF1FCEA1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A0D85F-7ADE-4181-8D18-8B65CDB1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C9ABC6-A077-4707-9686-BCCAA78D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345ADF-3556-4F22-8274-0DC502A6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57EBA9-15D4-436A-A9C0-453CFC80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884DBA-8333-4C79-9A72-EBB842D9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1A0E3-DD7E-47F4-9F2A-B92963DB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BB765C-F201-4FAA-AF80-502921BB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24544-15D8-4999-B574-FDE8849F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motion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0F5181-6FB1-49AD-A2B4-1C9DD3EE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976298-DAD5-4F38-86F8-EE1E471D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38C0A3-15A0-41DE-B519-22525282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2CC698-B493-4A06-9061-E3D8F1B2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55F145-36AE-44BD-A84E-3C2B9361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D99CC1-ECA8-424B-A186-48206EE4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501957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E95D7-19A5-4028-A3E8-55DDAE82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8FD0B-45E8-41B8-BBA5-A6E3CE9E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CC1E7-BE4F-4F87-80FF-CD229889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brief into a sharp motion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60ED9-68E7-4F88-8958-715C2EC1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FE4EF-15F5-41BA-853A-E93C2778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C30F3-9654-468F-A847-3C4333836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DBFF8-E8E7-4AFF-B0B6-1DAB1B36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333746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2026-09-30T15:00:34.6420000Z</dcterms:created>
  <dcterms:modified xsi:type="dcterms:W3CDTF">2026-09-30T15:00:34.6420000Z</dcterms:modified>
</coreProperties>
</file>