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17311cee2f4045" /><Relationship Type="http://schemas.openxmlformats.org/officeDocument/2006/relationships/extended-properties" Target="/docProps/app.xml" Id="Rfa441f0193f24844" /><Relationship Type="http://schemas.openxmlformats.org/officeDocument/2006/relationships/officeDocument" Target="/ppt/presentation.xml" Id="Ra0d12df76df148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63a400f8b24284"/>
  </p:sldMasterIdLst>
  <p:notesMasterIdLst>
    <p:notesMasterId xmlns:r="http://schemas.openxmlformats.org/officeDocument/2006/relationships" r:id="R7d088531c23140de"/>
  </p:notesMasterIdLst>
  <p:sldIdLst>
    <p:sldId xmlns:r="http://schemas.openxmlformats.org/officeDocument/2006/relationships" id="256" r:id="R972df65bb1ad48dc"/>
    <p:sldId xmlns:r="http://schemas.openxmlformats.org/officeDocument/2006/relationships" id="257" r:id="R898382547f0f477e"/>
    <p:sldId xmlns:r="http://schemas.openxmlformats.org/officeDocument/2006/relationships" id="258" r:id="R26b21b6041994611"/>
    <p:sldId xmlns:r="http://schemas.openxmlformats.org/officeDocument/2006/relationships" id="259" r:id="Rf3095a101eaa4579"/>
    <p:sldId xmlns:r="http://schemas.openxmlformats.org/officeDocument/2006/relationships" id="260" r:id="R1fee775ecb924a45"/>
    <p:sldId xmlns:r="http://schemas.openxmlformats.org/officeDocument/2006/relationships" id="261" r:id="R8616a9f99c7e4591"/>
    <p:sldId xmlns:r="http://schemas.openxmlformats.org/officeDocument/2006/relationships" id="262" r:id="R33509471fd724d03"/>
    <p:sldId xmlns:r="http://schemas.openxmlformats.org/officeDocument/2006/relationships" id="263" r:id="R33152504e1c74f29"/>
    <p:sldId xmlns:r="http://schemas.openxmlformats.org/officeDocument/2006/relationships" id="264" r:id="R499a23c07aad4638"/>
    <p:sldId xmlns:r="http://schemas.openxmlformats.org/officeDocument/2006/relationships" id="265" r:id="R640d780cac874aef"/>
    <p:sldId xmlns:r="http://schemas.openxmlformats.org/officeDocument/2006/relationships" id="266" r:id="Rf62d374990a84f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8aca38d12f4be8" /><Relationship Type="http://schemas.openxmlformats.org/officeDocument/2006/relationships/slideMaster" Target="/ppt/slideMasters/slideMaster1.xml" Id="Rbd63a400f8b24284" /><Relationship Type="http://schemas.openxmlformats.org/officeDocument/2006/relationships/notesMaster" Target="/ppt/notesMasters/notesMaster1.xml" Id="R7d088531c23140de" /><Relationship Type="http://schemas.openxmlformats.org/officeDocument/2006/relationships/presProps" Target="/ppt/presProps.xml" Id="Re37ba00aab4b4b32" /><Relationship Type="http://schemas.openxmlformats.org/officeDocument/2006/relationships/tableStyles" Target="/ppt/tableStyles.xml" Id="Raafe6e707f054220" /><Relationship Type="http://schemas.openxmlformats.org/officeDocument/2006/relationships/slide" Target="/ppt/slides/slide1.xml" Id="R972df65bb1ad48dc" /><Relationship Type="http://schemas.openxmlformats.org/officeDocument/2006/relationships/slide" Target="/ppt/slides/slide2.xml" Id="R898382547f0f477e" /><Relationship Type="http://schemas.openxmlformats.org/officeDocument/2006/relationships/slide" Target="/ppt/slides/slide3.xml" Id="R26b21b6041994611" /><Relationship Type="http://schemas.openxmlformats.org/officeDocument/2006/relationships/slide" Target="/ppt/slides/slide4.xml" Id="Rf3095a101eaa4579" /><Relationship Type="http://schemas.openxmlformats.org/officeDocument/2006/relationships/slide" Target="/ppt/slides/slide5.xml" Id="R1fee775ecb924a45" /><Relationship Type="http://schemas.openxmlformats.org/officeDocument/2006/relationships/slide" Target="/ppt/slides/slide6.xml" Id="R8616a9f99c7e4591" /><Relationship Type="http://schemas.openxmlformats.org/officeDocument/2006/relationships/slide" Target="/ppt/slides/slide7.xml" Id="R33509471fd724d03" /><Relationship Type="http://schemas.openxmlformats.org/officeDocument/2006/relationships/slide" Target="/ppt/slides/slide8.xml" Id="R33152504e1c74f29" /><Relationship Type="http://schemas.openxmlformats.org/officeDocument/2006/relationships/slide" Target="/ppt/slides/slide9.xml" Id="R499a23c07aad4638" /><Relationship Type="http://schemas.openxmlformats.org/officeDocument/2006/relationships/slide" Target="/ppt/slides/slide10.xml" Id="R640d780cac874aef" /><Relationship Type="http://schemas.openxmlformats.org/officeDocument/2006/relationships/slide" Target="/ppt/slides/slide11.xml" Id="Rf62d374990a84f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f0c504a65b41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a4428d22bd4b5c" /><Relationship Type="http://schemas.openxmlformats.org/officeDocument/2006/relationships/notesMaster" Target="/ppt/notesMasters/notesMaster1.xml" Id="R307b46d5775545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cd64b9be514884" /><Relationship Type="http://schemas.openxmlformats.org/officeDocument/2006/relationships/notesMaster" Target="/ppt/notesMasters/notesMaster1.xml" Id="Rfeed1fa245b34a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3ce43673d74bce" /><Relationship Type="http://schemas.openxmlformats.org/officeDocument/2006/relationships/notesMaster" Target="/ppt/notesMasters/notesMaster1.xml" Id="Rfb05348d00644c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57c0b40040428e" /><Relationship Type="http://schemas.openxmlformats.org/officeDocument/2006/relationships/notesMaster" Target="/ppt/notesMasters/notesMaster1.xml" Id="Rc6c47e74106a4e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b873db231c4c97" /><Relationship Type="http://schemas.openxmlformats.org/officeDocument/2006/relationships/notesMaster" Target="/ppt/notesMasters/notesMaster1.xml" Id="R698d29febd6440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35955cde234e92" /><Relationship Type="http://schemas.openxmlformats.org/officeDocument/2006/relationships/notesMaster" Target="/ppt/notesMasters/notesMaster1.xml" Id="Rc9e8ef2620c547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8f237e261843bc" /><Relationship Type="http://schemas.openxmlformats.org/officeDocument/2006/relationships/notesMaster" Target="/ppt/notesMasters/notesMaster1.xml" Id="Rcbf3d808e3af4c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232253f3c74df0" /><Relationship Type="http://schemas.openxmlformats.org/officeDocument/2006/relationships/notesMaster" Target="/ppt/notesMasters/notesMaster1.xml" Id="R5248a7a81e2c44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b99333e05e492a" /><Relationship Type="http://schemas.openxmlformats.org/officeDocument/2006/relationships/notesMaster" Target="/ppt/notesMasters/notesMaster1.xml" Id="Rcfe8f69caa284c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96bf92b0bb49c6" /><Relationship Type="http://schemas.openxmlformats.org/officeDocument/2006/relationships/notesMaster" Target="/ppt/notesMasters/notesMaster1.xml" Id="Rdaeaa93cf9d64c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bbed975239484c" /><Relationship Type="http://schemas.openxmlformats.org/officeDocument/2006/relationships/notesMaster" Target="/ppt/notesMasters/notesMaster1.xml" Id="R54c17461498a4a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1aa235b03943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b809851b3d4e50" /><Relationship Type="http://schemas.openxmlformats.org/officeDocument/2006/relationships/slideLayout" Target="/ppt/slideLayouts/slideLayout1.xml" Id="Re26a39be13094d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6a39be13094d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238d87f9844e7" /><Relationship Type="http://schemas.openxmlformats.org/officeDocument/2006/relationships/image" Target="/ppt/media/image.png" Id="R27c96a60417c4804" /><Relationship Type="http://schemas.openxmlformats.org/officeDocument/2006/relationships/notesSlide" Target="/ppt/notesSlides/notesSlide1.xml" Id="Ra4a7b48d8da84a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d7b003ac744a61" /><Relationship Type="http://schemas.openxmlformats.org/officeDocument/2006/relationships/notesSlide" Target="/ppt/notesSlides/notesSlide2.xml" Id="Rdaf0cebd830e41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688a218ca4a8b" /><Relationship Type="http://schemas.openxmlformats.org/officeDocument/2006/relationships/notesSlide" Target="/ppt/notesSlides/notesSlide3.xml" Id="Rf92aa47766b54f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0bd48b33449f3" /><Relationship Type="http://schemas.openxmlformats.org/officeDocument/2006/relationships/notesSlide" Target="/ppt/notesSlides/notesSlide4.xml" Id="R6272868e7aaf40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a0d91faf774727" /><Relationship Type="http://schemas.openxmlformats.org/officeDocument/2006/relationships/notesSlide" Target="/ppt/notesSlides/notesSlide5.xml" Id="Rc40982c1a00543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e1ff1fc344872" /><Relationship Type="http://schemas.openxmlformats.org/officeDocument/2006/relationships/notesSlide" Target="/ppt/notesSlides/notesSlide6.xml" Id="R25e030485b0e48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abbe26b0a4669" /><Relationship Type="http://schemas.openxmlformats.org/officeDocument/2006/relationships/notesSlide" Target="/ppt/notesSlides/notesSlide7.xml" Id="R35301a4c9eea44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7d9f4df784679" /><Relationship Type="http://schemas.openxmlformats.org/officeDocument/2006/relationships/notesSlide" Target="/ppt/notesSlides/notesSlide8.xml" Id="Raeb7b3ec518b48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529abaa4247a7" /><Relationship Type="http://schemas.openxmlformats.org/officeDocument/2006/relationships/notesSlide" Target="/ppt/notesSlides/notesSlide9.xml" Id="Rf288be6ea61c4b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c8cb6cdd6496b" /><Relationship Type="http://schemas.openxmlformats.org/officeDocument/2006/relationships/notesSlide" Target="/ppt/notesSlides/notesSlide10.xml" Id="R8ab6f0c658ea46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eecf0fc8474b8f" /><Relationship Type="http://schemas.openxmlformats.org/officeDocument/2006/relationships/notesSlide" Target="/ppt/notesSlides/notesSlide11.xml" Id="Rebbce642630d47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E0A36-564C-47C6-9A81-4641A66F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3A03D2-A12C-4076-B52C-C26EBB3D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91612-B207-44F5-BFE2-58BA02AB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Movie Clip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77451-4519-4483-8E49-049DA1D4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Grade 8 students explore character conflict through a 3-minute scene from The Green Alley.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379F2-C3B7-4C6F-BF4B-B4FF9164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D751C-855C-4B52-9577-99CF7C2E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C691D-69A6-4E96-84AB-7700DD8D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F2FC8-9818-4FFE-9192-68E1E151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96a60417c480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524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6E5B8E-3DEE-42BF-8E9B-15E33419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65269-8EBF-4109-B980-3E82B4B8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85CF8-D47D-4143-9FC6-7E418439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98FB2C-32EC-4E41-A781-E9A1FB9E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64676-EC16-440C-B1CA-1CB7F856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movie clip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181EE-60E0-4FC2-9DC1-655AC2CF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524F0D-D9C4-4DEA-907A-698E4705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186493-7796-420E-900E-25B79CF9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0F441-8BE4-4796-ADA1-C3806DD40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short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7E371-E02A-4139-B4C6-87C8F756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A81CA6-7C53-412F-8D5C-4BDC866E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CF543C-EA3F-4EDF-8B26-8F8C7C01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Watch &amp; Note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D03F42-5ECC-4D74-ACE5-E956BFCA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a viewing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02812F-9385-494A-9AB3-7F2290E9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F8B25-5AA1-41D4-B367-EDDC4ECD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0860F2-ED30-47EF-A911-65DFBEC5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Talk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0E03DC-032F-4989-8A06-94BFCAE4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Pause for analysis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4EF3B-D43D-4D37-AC28-E7741D43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7FBF72-E07C-4D86-9548-451824EE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E0143-08E9-4B54-8F76-D54E75C9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87628D-DF4C-46EA-9A4F-9D4C4FC0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key moments</a:t>
            </a:r>
          </a:p>
        </p:txBody>
      </p:sp>
    </p:spTree>
    <p:extLst>
      <p:ext uri="{BB962C8B-B14F-4D97-AF65-F5344CB8AC3E}">
        <p14:creationId xmlns:p14="http://schemas.microsoft.com/office/powerpoint/2010/main" val="17779382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E1C81-1A17-41A1-8257-67D1DE1D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2C873-3470-4846-8F76-F0E5207E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377CD-75EA-4B13-BD3A-799BA797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09798E-4F28-4DD7-850C-24A252BE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F27EA-038F-460F-92D8-715EB1194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one movie clip to spark close reading and discussion.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757F9-1382-4CAF-A42A-3ACCD376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1AA428-F550-4B8E-BCAF-894B7000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83119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580B0C-B6CE-49B8-85C4-773F9ACE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D2389-653C-4C05-B71E-31BEF96C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5C57C3-96D5-4EDD-9B8E-3FD444B5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FC5B7-29DC-4F26-B779-293A883E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E80815-C057-4BB6-9B16-AE6F7E92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movie clip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703073-E74C-42BB-96DA-4978DB50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2DE2F-43C5-4507-A8F5-A5CCC9DA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27B7D-7688-4845-ADD5-3055EA9A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468AB-8DEE-4CB6-9A31-49826F4B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movie clip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99F49-179D-4D15-8059-94A26D48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D9BF4-2342-4747-924B-CB9126ED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B8F3D-B50F-4DAC-9A7D-16A8A5AE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5F4C7-979C-40A4-962E-3A228BB7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987B0-B5C2-4B55-856C-788D826B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movie clip to spark close reading…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48DC10-F1C7-4DA2-A449-742B2C5A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0B171F-CB00-46A8-9305-2BBB6187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DFD68-3498-4BDC-9D27-4982F26B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1B0CAA-5CBD-4FEE-A087-E76B6DA9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FD1D17-DABB-493B-8F69-02873595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Assign a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FDA41-3F5A-4A82-9841-8E619CED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98355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0AA842-5E51-4EC4-8175-C28757F5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980A7-8934-42F2-9185-E1D7BFB1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83BFB-141F-43C8-9369-44745C98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E344A-93E7-488C-9EB3-18148D36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B2FD4-09B1-43A2-8E8E-09AE1FB7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23A58-E4EE-45A7-A777-CB9C64B8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AE74B-6492-4A2C-816C-0E9331E6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45CDC-1114-417F-B85A-CE7B6193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6E31A8-F240-4968-845B-2F8A38A3A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short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F5861B-3F74-490C-8DBE-42EDE942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9A7E3-2ABB-4E8F-BA45-809E9F5C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F6E1B-8717-4A61-99F2-C1EBBB15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31E37C-CAC7-4FDE-98B0-1898E807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a viewing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1B6D1-8A10-4D59-B239-6E0EBB72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CFFEE-36B3-4FFD-89EA-901B79F3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5E814-D7AA-4DE7-A659-A64CA7B7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32239F-B2B7-4ECE-B1FF-AF0A35F5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analysis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0872A2-1C11-491A-BBF6-7B87DE99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CBF98-E329-4FA2-A8FA-20A1EE4B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5B238-6F29-4CE1-9038-9C6D7709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A50377-E2C1-459B-BB33-AC7ADCA7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Discuss key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31F958-1A23-440B-9C07-EB5FECC7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0B813-AF64-4DA1-B006-74AF80CE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1C6027-71F3-45CF-B11B-173EA5E7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47BC1F-6C35-49BB-84FB-211FF283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BF39A6-EE38-4A1E-A55F-BC610FDD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81651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E9DB1F-2A14-43E0-95FF-E82CBC2F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2D3CD-C203-4A08-99F5-7D983772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A3401-BB78-4549-8014-00CCEEC9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4BF25-076F-4092-BBF6-E45317E5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16487-D7AD-4FE3-BB87-EB7950ED5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movie clip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992B3-78DB-4301-BF82-976C6016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76C2E9-D4C2-41FE-A940-EEE6333E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8D9DFA-A0A3-4E97-A094-56F6EB67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E60F1-EB26-4CE5-B522-E50AEAF6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watch without a focus.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2EB21-79F0-4566-B0FB-83BBF5F1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64393-D717-481F-A1DA-DB37E35A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Discussion stays vague and uneven.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920C4-1086-41B3-B5FC-D607ACC3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C65871-E277-4B12-9C2F-8716691B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feels disconnected from the clip.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70B16-30E3-43CD-9048-E518362D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F667BD-3994-4395-B82A-FA7CB9B2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04452-0284-4015-A203-392881B5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3A7182-BE2A-49B5-B584-300A1F12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track details with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7B81C-7F38-432B-BB99-2B2AC9FA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69174B-34A1-4357-A6D9-4DED9ED4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Responses center on evidence from the scene.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E4A38C-9113-415D-87EB-EF7AE504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F3BDE8-2832-42AC-93F9-977CB902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clip clearly supports the lesson goal.</a:t>
            </a:r>
          </a:p>
        </p:txBody>
      </p:sp>
    </p:spTree>
    <p:extLst>
      <p:ext uri="{BB962C8B-B14F-4D97-AF65-F5344CB8AC3E}">
        <p14:creationId xmlns:p14="http://schemas.microsoft.com/office/powerpoint/2010/main" val="12042341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FB024-DE27-485E-BDA9-1589EAA9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A6066-3195-43E3-B5BC-5014DCE9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D4AAA-E697-4A16-8BBD-C85F5450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C26C1-94E4-42DA-9B92-50D07CAD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26F9E-5FDF-4E7D-8A27-EB7E674E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6EC12-19BB-4170-BC81-2D9FDC48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06EFD6-8957-462E-BD5D-E9BE89DF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6E0B2-7E70-4FEF-90E8-F685F215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D15FC-D1A0-4E50-8F65-8D5B2F46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E711B-3DA3-41EC-89AF-BEC8B3F6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turn a scene into an active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7443C-F35D-471A-9350-61A2E111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F54AAD-5B06-40F2-A799-19AB7456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AD8C22-EA1A-4E90-9658-7D39F8E2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123648-4ED8-4AD8-973B-4E9A35C4E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1832F-B7C6-4A35-A146-6A7B4325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prompts to notice plot, tone, and character choices.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6124E-821A-4ED7-9245-EB11BAD4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631FA-6698-4D5B-A9BE-C4587A32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5447B8-7228-4AAD-A1D6-83929C69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E7F530-4BD6-4A52-B242-0DB7988E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2A74D9-B5D0-4B8B-95B2-8A2C6F77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example for modeling media-based instruction.</a:t>
            </a:r>
          </a:p>
        </p:txBody>
      </p:sp>
    </p:spTree>
    <p:extLst>
      <p:ext uri="{BB962C8B-B14F-4D97-AF65-F5344CB8AC3E}">
        <p14:creationId xmlns:p14="http://schemas.microsoft.com/office/powerpoint/2010/main" val="2434144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818E1F-18C8-4E41-AA9E-58F5D82B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69978-5D71-42EE-A7B2-293F4230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473D75-93D2-41AB-8CB6-49727FEC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FD199-A037-4003-BF91-E8F310C2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705CC1-117F-4A68-A092-2B24248E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D680C-5A6A-4430-82D5-DE13C6AF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2F9F7-9697-4130-9D2D-4C1EDB8D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15A32-A6DE-40FB-8C69-9352D3EC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CF54B-169B-430B-A229-74E32458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DC3F9E-E534-45E7-A1DB-69EE0C6A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658E8-088D-461E-AACA-45E5C0BE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short clip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CA802E-A575-4A25-927B-1841EFCE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1C49F-D4C1-4FAF-8022-4042D2DA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63309-E106-4DD4-9C3B-5854A55D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50D781-7F8C-4106-B5C2-5E08C2A1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89337B-1078-455B-897A-E40C8B36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18C0D5-62DD-4302-BC21-F66CA605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a viewing goal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ADDA3-EF12-4177-B15A-087893C7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38BA8F-7B79-40D3-B2E2-87006D2E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BF1DD7-1306-4CF4-87F3-C82ADF96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BCC0E6-A27A-4529-8947-A7FAE275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802119-126B-4A53-8EE8-8E96A7B3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8C344-C333-4154-AA05-12CB4B8CB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analysis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43E9A4-5BD9-463D-851E-0E52E136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C4E5C9-3C4A-43C4-9513-EB80C3DF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7F9B12-2DB0-49EA-82CB-2D1ED3E8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67DA7E-44B2-4CC1-BF96-AFA07856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7E7C48-A752-4A10-9FC0-9A06483C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7E36F7-3037-4B5F-BE14-92CB7F72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Discuss key moments</a:t>
            </a:r>
          </a:p>
        </p:txBody>
      </p:sp>
    </p:spTree>
    <p:extLst>
      <p:ext uri="{BB962C8B-B14F-4D97-AF65-F5344CB8AC3E}">
        <p14:creationId xmlns:p14="http://schemas.microsoft.com/office/powerpoint/2010/main" val="1006749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E199DF-1BA5-4BA4-887F-463431D5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85F8F-EAC3-46E3-B6AD-E9CA2C37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D9184-A832-4F4A-BB07-84E9934C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20225-465E-4C72-ADD8-62AD330F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63370-5565-4EEF-BF32-6C1A0A0C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movie clip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2DAE7-521C-41F5-A3C7-90DB002B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6C0FF1-D473-4B80-8BAE-D5534A8C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4B039F-7209-4AD6-B538-6C0B0130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short scene from The Green Alley help students explain a character's choice?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FE4F20-61AF-4893-B1DB-C70F4701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0DBB7-33CC-4619-B814-8311EA5E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8B7F3-6A16-4E04-A7B5-DCBB5CE7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78784-70F7-4F19-BB8C-70CCF4CCC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a viewing goal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4AC27F-86E3-477E-A14F-F1615882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FF5EA8-2F9B-4425-BA9E-008A1505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975DD-6145-4485-B6AE-9C0423EA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Pause for analysis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D9904-72C7-4A4C-9BCC-40590901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80AC5F-7C86-4909-BA97-37D0DBF7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24D98D-201C-4187-9612-468853DB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</p:spTree>
    <p:extLst>
      <p:ext uri="{BB962C8B-B14F-4D97-AF65-F5344CB8AC3E}">
        <p14:creationId xmlns:p14="http://schemas.microsoft.com/office/powerpoint/2010/main" val="9262559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155F9B-0C1F-4B99-A66B-DCC65F46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9141B-6140-41A8-AF3B-813F2D8F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9C4F40-5588-489B-B0EC-CFD9C888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58570D-771F-447B-BABE-53C60DF0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9B038-E7FD-4BC6-86EF-444C57C6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movie clip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52753-86F0-490F-BE38-96AFD22E7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07167C-0E7E-4A75-8F7C-F15FD994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0F1C9-B748-4938-AFBF-5AB553AE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7C70AF-DC86-4162-ACBE-55B0A58C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short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EDEE5-765D-4D62-AF0B-750BE713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A8865-36F2-4243-8141-C598B3B24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9CCD0-7B40-4283-9D85-5E981C2D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6B527C-2795-43F5-83DB-8D8E3388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92CEA5-60A9-4B4C-8052-1FF311E5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a viewing goal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4E6B5B-AE4C-4221-A24A-C3EFA239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6AD6A2-737C-4E4D-A316-748CF02F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DDA204-EC42-48B8-A824-AED1B6B87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CC23E0-C2CC-4F96-8E68-51264AA7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2E3C1A-31AD-4815-A990-40F415D6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analysis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BF3E44-2BCA-44E0-BF6B-2862DC77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7FEE18-D248-48DC-B429-4F706CB6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AB5313-96FB-444C-BB8F-8A1CF492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455F3F-9DFC-4A29-A5B8-D835752C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4439FC-23A4-4E9A-B7CC-1A4A4E74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E27220-2CC7-417F-97BC-D0217BFE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541539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E31F1-FBDD-405C-A518-7AA97945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864D3-817A-4047-B503-303EC4C8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34A19-B227-430C-9FF7-3161B483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clip, one lens, one stronger discussion.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000CA-9C43-420D-8CBE-29FB0DED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485AD8-7EB3-4884-9251-1547DCDD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DBA19-043C-46F4-9CDC-24B06F22E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E7D94A-607C-4F5E-87AD-17AE8693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260391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2026-10-01T22:35:53.9730000Z</dcterms:created>
  <dcterms:modified xsi:type="dcterms:W3CDTF">2026-10-01T22:35:53.9730000Z</dcterms:modified>
</coreProperties>
</file>