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7e42e5b73b94233" /><Relationship Type="http://schemas.openxmlformats.org/officeDocument/2006/relationships/extended-properties" Target="/docProps/app.xml" Id="R9a26c683e85e4962" /><Relationship Type="http://schemas.openxmlformats.org/officeDocument/2006/relationships/officeDocument" Target="/ppt/presentation.xml" Id="Rb50d637de20b439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aaa9356b1cf4078"/>
  </p:sldMasterIdLst>
  <p:notesMasterIdLst>
    <p:notesMasterId xmlns:r="http://schemas.openxmlformats.org/officeDocument/2006/relationships" r:id="R1dd6e77f5a0e4349"/>
  </p:notesMasterIdLst>
  <p:sldIdLst>
    <p:sldId xmlns:r="http://schemas.openxmlformats.org/officeDocument/2006/relationships" id="256" r:id="R93eae7713cb54ec9"/>
    <p:sldId xmlns:r="http://schemas.openxmlformats.org/officeDocument/2006/relationships" id="257" r:id="Rc9fb1fedb00748b0"/>
    <p:sldId xmlns:r="http://schemas.openxmlformats.org/officeDocument/2006/relationships" id="258" r:id="R31471df42cf94fb1"/>
    <p:sldId xmlns:r="http://schemas.openxmlformats.org/officeDocument/2006/relationships" id="259" r:id="R2a96e390f46c41bf"/>
    <p:sldId xmlns:r="http://schemas.openxmlformats.org/officeDocument/2006/relationships" id="260" r:id="R8aa0041635f1446d"/>
    <p:sldId xmlns:r="http://schemas.openxmlformats.org/officeDocument/2006/relationships" id="261" r:id="R7d640512ab3147b7"/>
    <p:sldId xmlns:r="http://schemas.openxmlformats.org/officeDocument/2006/relationships" id="262" r:id="Ra9b6b8b616e84615"/>
    <p:sldId xmlns:r="http://schemas.openxmlformats.org/officeDocument/2006/relationships" id="263" r:id="R3ef31e36110541ac"/>
    <p:sldId xmlns:r="http://schemas.openxmlformats.org/officeDocument/2006/relationships" id="264" r:id="Rc43d669504794f8c"/>
    <p:sldId xmlns:r="http://schemas.openxmlformats.org/officeDocument/2006/relationships" id="265" r:id="R8122a80a12e6459f"/>
    <p:sldId xmlns:r="http://schemas.openxmlformats.org/officeDocument/2006/relationships" id="266" r:id="R236bb31646dc40b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172e361df944990" /><Relationship Type="http://schemas.openxmlformats.org/officeDocument/2006/relationships/slideMaster" Target="/ppt/slideMasters/slideMaster1.xml" Id="R7aaa9356b1cf4078" /><Relationship Type="http://schemas.openxmlformats.org/officeDocument/2006/relationships/notesMaster" Target="/ppt/notesMasters/notesMaster1.xml" Id="R1dd6e77f5a0e4349" /><Relationship Type="http://schemas.openxmlformats.org/officeDocument/2006/relationships/presProps" Target="/ppt/presProps.xml" Id="R398ba88093a546b5" /><Relationship Type="http://schemas.openxmlformats.org/officeDocument/2006/relationships/tableStyles" Target="/ppt/tableStyles.xml" Id="Ref620f360e284d52" /><Relationship Type="http://schemas.openxmlformats.org/officeDocument/2006/relationships/slide" Target="/ppt/slides/slide1.xml" Id="R93eae7713cb54ec9" /><Relationship Type="http://schemas.openxmlformats.org/officeDocument/2006/relationships/slide" Target="/ppt/slides/slide2.xml" Id="Rc9fb1fedb00748b0" /><Relationship Type="http://schemas.openxmlformats.org/officeDocument/2006/relationships/slide" Target="/ppt/slides/slide3.xml" Id="R31471df42cf94fb1" /><Relationship Type="http://schemas.openxmlformats.org/officeDocument/2006/relationships/slide" Target="/ppt/slides/slide4.xml" Id="R2a96e390f46c41bf" /><Relationship Type="http://schemas.openxmlformats.org/officeDocument/2006/relationships/slide" Target="/ppt/slides/slide5.xml" Id="R8aa0041635f1446d" /><Relationship Type="http://schemas.openxmlformats.org/officeDocument/2006/relationships/slide" Target="/ppt/slides/slide6.xml" Id="R7d640512ab3147b7" /><Relationship Type="http://schemas.openxmlformats.org/officeDocument/2006/relationships/slide" Target="/ppt/slides/slide7.xml" Id="Ra9b6b8b616e84615" /><Relationship Type="http://schemas.openxmlformats.org/officeDocument/2006/relationships/slide" Target="/ppt/slides/slide8.xml" Id="R3ef31e36110541ac" /><Relationship Type="http://schemas.openxmlformats.org/officeDocument/2006/relationships/slide" Target="/ppt/slides/slide9.xml" Id="Rc43d669504794f8c" /><Relationship Type="http://schemas.openxmlformats.org/officeDocument/2006/relationships/slide" Target="/ppt/slides/slide10.xml" Id="R8122a80a12e6459f" /><Relationship Type="http://schemas.openxmlformats.org/officeDocument/2006/relationships/slide" Target="/ppt/slides/slide11.xml" Id="R236bb31646dc40b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2c99a8806a6414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5cd61c5962c4c29" /><Relationship Type="http://schemas.openxmlformats.org/officeDocument/2006/relationships/notesMaster" Target="/ppt/notesMasters/notesMaster1.xml" Id="R46f134fa8a8445c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465690ab67b4518" /><Relationship Type="http://schemas.openxmlformats.org/officeDocument/2006/relationships/notesMaster" Target="/ppt/notesMasters/notesMaster1.xml" Id="R7cea224f44b34ed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0b2c353e9b047ca" /><Relationship Type="http://schemas.openxmlformats.org/officeDocument/2006/relationships/notesMaster" Target="/ppt/notesMasters/notesMaster1.xml" Id="Rbbdd08740649451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93794dfcdba4c48" /><Relationship Type="http://schemas.openxmlformats.org/officeDocument/2006/relationships/notesMaster" Target="/ppt/notesMasters/notesMaster1.xml" Id="R83e9b46fc1d94df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115aa9e5cbb499e" /><Relationship Type="http://schemas.openxmlformats.org/officeDocument/2006/relationships/notesMaster" Target="/ppt/notesMasters/notesMaster1.xml" Id="R8dccabecf1214cd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f9af5e0bcd141e9" /><Relationship Type="http://schemas.openxmlformats.org/officeDocument/2006/relationships/notesMaster" Target="/ppt/notesMasters/notesMaster1.xml" Id="R7467b85c9ad64ac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4ea03002c7146db" /><Relationship Type="http://schemas.openxmlformats.org/officeDocument/2006/relationships/notesMaster" Target="/ppt/notesMasters/notesMaster1.xml" Id="Rce60e1155b7145e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fa48d64edae460d" /><Relationship Type="http://schemas.openxmlformats.org/officeDocument/2006/relationships/notesMaster" Target="/ppt/notesMasters/notesMaster1.xml" Id="R2669f3cbf51b4f4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c0294503afb402e" /><Relationship Type="http://schemas.openxmlformats.org/officeDocument/2006/relationships/notesMaster" Target="/ppt/notesMasters/notesMaster1.xml" Id="R339676dc29f44fe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c156db2d8404e18" /><Relationship Type="http://schemas.openxmlformats.org/officeDocument/2006/relationships/notesMaster" Target="/ppt/notesMasters/notesMaster1.xml" Id="R69f521e5904541f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3606e5078704d2a" /><Relationship Type="http://schemas.openxmlformats.org/officeDocument/2006/relationships/notesMaster" Target="/ppt/notesMasters/notesMaster1.xml" Id="R3e16cc7d4930487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af5d708bbf49c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6693e117fc44777" /><Relationship Type="http://schemas.openxmlformats.org/officeDocument/2006/relationships/slideLayout" Target="/ppt/slideLayouts/slideLayout1.xml" Id="R12799c9d391a40f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2799c9d391a40f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25378c102f452d" /><Relationship Type="http://schemas.openxmlformats.org/officeDocument/2006/relationships/image" Target="/ppt/media/image.png" Id="R768137c43a5045cd" /><Relationship Type="http://schemas.openxmlformats.org/officeDocument/2006/relationships/notesSlide" Target="/ppt/notesSlides/notesSlide1.xml" Id="Rd6fb2ea9d76d422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36661a432a4716" /><Relationship Type="http://schemas.openxmlformats.org/officeDocument/2006/relationships/notesSlide" Target="/ppt/notesSlides/notesSlide2.xml" Id="R6c140962933c47d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a4048e0da74d44" /><Relationship Type="http://schemas.openxmlformats.org/officeDocument/2006/relationships/notesSlide" Target="/ppt/notesSlides/notesSlide3.xml" Id="R7406380b987443b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ff12acb3584738" /><Relationship Type="http://schemas.openxmlformats.org/officeDocument/2006/relationships/notesSlide" Target="/ppt/notesSlides/notesSlide4.xml" Id="Rdab4ac7e8eb2405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bec21cd9974043" /><Relationship Type="http://schemas.openxmlformats.org/officeDocument/2006/relationships/notesSlide" Target="/ppt/notesSlides/notesSlide5.xml" Id="Re87eb7d1de344c3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080ab001ac4a91" /><Relationship Type="http://schemas.openxmlformats.org/officeDocument/2006/relationships/notesSlide" Target="/ppt/notesSlides/notesSlide6.xml" Id="Redf4836944bf4c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691b9943df4b98" /><Relationship Type="http://schemas.openxmlformats.org/officeDocument/2006/relationships/notesSlide" Target="/ppt/notesSlides/notesSlide7.xml" Id="R1abc788b86634a3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60b98042eb4d9c" /><Relationship Type="http://schemas.openxmlformats.org/officeDocument/2006/relationships/notesSlide" Target="/ppt/notesSlides/notesSlide8.xml" Id="R3281e103a94e4a9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30d909aebc46cb" /><Relationship Type="http://schemas.openxmlformats.org/officeDocument/2006/relationships/notesSlide" Target="/ppt/notesSlides/notesSlide9.xml" Id="R8b1487b29b014c0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419d927f8e499d" /><Relationship Type="http://schemas.openxmlformats.org/officeDocument/2006/relationships/notesSlide" Target="/ppt/notesSlides/notesSlide10.xml" Id="Rc4b159f398c9444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8b3189e85746c9" /><Relationship Type="http://schemas.openxmlformats.org/officeDocument/2006/relationships/notesSlide" Target="/ppt/notesSlides/notesSlide11.xml" Id="Re03355dfa295406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0E4511-B84A-440C-9615-A0743FCFD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A70B65-B4B7-4FD1-B8AB-1E6483069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AE8DF4-873A-4981-B447-C6679451D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Movie 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FDF9D8-910F-496D-85AC-27BE3D0B4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rookie detective rewrites a midnight train chase into a tense, cinematic reveal.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A55755-2E68-4461-8BB4-04DD2DC1A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045F27-B075-41B5-A979-80ABEEC61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C1A669-3F34-4E22-9B63-600BDCE14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098618-18B4-4FD8-A6BC-F16A32FFC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8137c43a5045c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55812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0FE69B-4013-4114-BE01-C9DE796E6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92279D-CDEE-483E-9176-27BC854FF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B2E7B8-4156-436C-BF9C-AD326F732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B03B95-7E71-43DF-9A91-97FD272E8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846EE1-6E38-4124-93B4-D29006A53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movie script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A48ADD-4C52-45F6-B983-17CB34F29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E05B07-812E-4E89-99BD-CDC076F2E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19BD72-349D-4DC9-B651-EDE7EFFFA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Opening Scene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7ED196-D68A-4D02-9E23-5A89C5418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opening beat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94D5CC-4FA1-48D5-895B-9F6C20A3B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9FDDE7-6AF8-471E-830B-F6F1EF379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2CC828-1496-4EA4-B684-C78B39384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Character Arc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2F42E0-C12F-49D7-A9DB-4F22C313D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each scene shift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9424DF-87F0-431E-B1D7-ED19DB278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4CDEAF-F964-4FBC-91ED-888925ECE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4299AE-DA66-4FC0-BE1E-6C333330D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Key Dialogue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831A73-C3E8-46A9-AB7F-FEEAE2D82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sharp dialogue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BC4763-E347-4698-9991-EAB5AB4B4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945100-C6DE-492C-B9A7-2E0F17150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75AD2E-F645-4855-B5EA-27E135EA5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Reveal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FBEC1A-85CC-4B31-9B7A-E745B51EB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</p:spTree>
    <p:extLst>
      <p:ext uri="{BB962C8B-B14F-4D97-AF65-F5344CB8AC3E}">
        <p14:creationId xmlns:p14="http://schemas.microsoft.com/office/powerpoint/2010/main" val="308688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66B150-89F0-4026-A284-2C52C3C34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478F13-AA98-4C1D-B5D3-A76DDFC3F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6557FE-03A4-4965-A5F4-16EE27EBF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261052-6FAB-4C7F-B16F-9CEAD8DFC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7E9CFE-72E2-48DB-B5ED-186DD8087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a mystery scene into a clean, shoot-ready script.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159CB1-311A-49FB-B840-00963869C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96AAE8-6C4D-4F45-A596-502822E5A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169421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EC71B7-D0F1-455C-90C6-8F8B3DC48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E09A0B-D26A-4863-B74E-A3BC2E3B5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79460D-E043-4AEF-A879-1CB293386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0CD4AE-2313-4C9F-93C7-D53FCCB99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69CFEB-C09B-42C1-A54D-B588F3F2E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movie script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95FE21-D380-493C-8A6C-1D4B8B6EE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AD41AE-7095-474D-BBBF-6F60F3178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DEDC7F-FA71-4094-8494-D192E033A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97D3B5-C154-4B61-A3CF-515DD4D20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movie script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732862-62FF-43CA-A0F7-80C9D80DB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20C357-C64B-488E-9AF0-6DFB691A6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641A45-E2FB-4F60-AFC2-646C51D5B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3BAF6E-765D-43D7-8E2F-9DA810551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84F0D8-17F2-4C57-9446-59504C2D9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mystery scene into a clean, shoot-…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774C50-6702-4954-B445-5D6BD2A2B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A63FE3-9EB6-4804-ADE4-0AA2C68A4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F2D2A4-C580-45E8-B959-5646A6FDB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279A6C-3EEE-40BB-B84D-6034D13FA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3BEFB8-36FE-4B05-98B8-E5CD3E57F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&amp; Film: Polish the final twist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3534D1-D67D-469B-8610-923ECD0C6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0787523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906D371-C0B0-4DAA-BC5B-DBFD67094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E6B8A7-2ABD-4431-83E1-C0FDFCF83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F8EDEA-2098-4BCA-9B29-F0778B273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55F0E0-3E30-4E39-8926-15D7005AF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CC4DBD-476C-4B49-B1E5-97C57AFA2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AEB1FC-ABD7-4407-9727-231D469C7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FF2C3C-7A89-4C4B-A8E4-71F663BD6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7079B6-E825-4319-AD2E-C4D3DE97E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80A4BB-3588-4EB2-A82C-91B418F9E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opening beat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613926-D2F2-48A3-80C5-9BEE02F3D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F89AA8-3D89-4511-B552-C0830BD61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11F6A6-2A43-4358-BF4F-3D72089A4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F150E7-CEFE-41B1-9A0C-989F1EF33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each scene shift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E6CC6D-B103-4114-909A-47CDB6DBA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017330-75F0-470B-A620-3470ABE1D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8B5ABF-C067-4665-B7EC-515C3B91B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9FD85A-28C5-4285-8090-3C241FC70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sharp dialogue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2E53E3-C45B-4863-839D-0E91A62B7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3B1CD7-BFB5-42DF-9F20-77F1E63E9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814D29-D3CF-4C25-8524-61A740C7E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F23990-570D-4AB4-A1A9-9644CC7D7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A0F2E3-B67D-48CD-B830-685973A32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740D3C-B607-4812-BADD-4AE9AB565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3DC74A6-25FB-4329-989F-B132EEC58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6E119D9-5C7B-4D25-8246-D4BB206F6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Polish the final twist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E6359EF-C2DA-4DF8-A59A-3DFD0A3F6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7785143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A3F184-C209-4C4A-A0CA-421FAECE1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EB7167-C36B-49AB-AB2F-FC0686CB3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90F0D7-63F0-4883-8977-E38B2F45E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50C4CD-D9B1-4866-8D9E-F9964B923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369023-D00B-4C9B-AC37-7FAB19D9F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movie script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2B647A-88F9-4CB9-85F5-8AE70D9D8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88E69C-1A3A-4062-8FF5-B9BDAC3FC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A430DF-D945-4453-B77B-AFBD46121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52617D-A0D8-4590-9FAB-116B84567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scene feels flat and unfocused.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091EAC-BA99-4EC6-B453-0680E5F5F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55F565-53D1-419B-ACFB-CB4AFA235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Dialogue sounds generic and forced.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551A59-3320-4FBC-95DD-ACC0DEB8D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B1B328-8EC5-4072-8B1C-FAA5D2833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ending arrives without enough buildup.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C4DBA0-191C-43EA-AA2D-BBCE726F8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150D72-A930-4749-96A0-5F60B6A6D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F35059-AFD4-432F-AD56-53B1DAD4C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F26EFC-EAA4-47B9-BF29-7C351F2E5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beat supports the mystery.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836C74-CAC9-4BB4-96D0-06BBC0B6F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09BC47-40E7-43AF-A65D-F83F33FBE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Characters sound distinct and believable.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F1E206-9133-40D3-AB4A-99A6ECE80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E97135-AE17-4E0A-A495-77E986DE8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reveal lands with stronger tension.</a:t>
            </a:r>
          </a:p>
        </p:txBody>
      </p:sp>
    </p:spTree>
    <p:extLst>
      <p:ext uri="{BB962C8B-B14F-4D97-AF65-F5344CB8AC3E}">
        <p14:creationId xmlns:p14="http://schemas.microsoft.com/office/powerpoint/2010/main" val="12845455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E70E5B-A087-4A81-BF0F-C5B5D3EDC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BE31E7-F562-4B9D-90DD-115373C51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92A52C-A246-4F41-BB0A-B20AA2634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D33973-5C2B-457B-8284-42A42BD41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84FE28-BC42-4BD4-8348-9EB169B17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BECC3B-2FEE-4A51-9715-EFD12D9DC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4C04C9-39E4-4C02-AD71-CB6BFF672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1786DE-52C9-4C9D-8145-5011F6C60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B5A421-D23F-42D9-9BA4-14B97B5DF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C0E3CF-6FF1-4344-8314-E022A6B16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example for structuring a suspense scene.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DB03C5-454F-4C48-873B-302BB7260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7BBD35-CC8B-478D-AE53-7D0A7F09D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CDF0A5-D36A-4324-9F67-31AEB653F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8B87B5-5D70-4E1F-AAAF-0B7C99E18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SCRIPTWRITERS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40773B-3B20-4DCA-8118-0BDFD8262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way to organize beats, dialogue, and action.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5FB19B-939B-4C20-AD75-1B3390754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6804A3-2591-423E-ACBD-6407C375D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8106B4-F3B1-40D3-BA0A-DF6605788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CBE217-3B65-4B3B-A948-04E31D730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PITCH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28453E-92C3-4E1C-966B-45EDA97C8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concise story outline for a dramatic presentation.</a:t>
            </a:r>
          </a:p>
        </p:txBody>
      </p:sp>
    </p:spTree>
    <p:extLst>
      <p:ext uri="{BB962C8B-B14F-4D97-AF65-F5344CB8AC3E}">
        <p14:creationId xmlns:p14="http://schemas.microsoft.com/office/powerpoint/2010/main" val="99138699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D232CBD-3CF3-4EB0-A601-C6BFE17EC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F64C83-FC30-48B4-B3BC-21075A2D2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BED63E-6829-4A87-9079-963452DA9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D098B4-568D-4E53-A286-E875C24C5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A6D274-08E4-4AC2-8546-3A480771F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053817-8925-4813-AE5D-3231C011C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2CB8F7-4D92-47E6-9B35-76048A602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177570-DBB8-432D-98D3-B076C1310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49997E-BC49-4AF7-B19F-D8CEB94A2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CDC372-13D1-4E02-9B41-42A48EF88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C56351-ACB5-4C2B-BAA3-767C42B72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opening beat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6B3199-8C4C-4F53-BE80-18DEE73CB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D13FB3-57BA-43AE-89BC-ABF4C8FCA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8FF5DD-F86C-48F1-9957-66B154C62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B48B33-2DF8-4380-B588-AE7048604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C630BA-643A-4DF3-BE88-F6216F435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A79FA6-8096-4EA6-AD70-8CC487838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each scene shift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85D5F6-0E2C-44F7-BDD2-030619891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F00BB7-D842-41CF-AA95-DA4B3AABF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91CAAA-856C-4C5E-A7E8-42F2C947E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1079E3-9D1E-4AEE-918D-29D7E5A22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3E2EA3-2906-4701-A597-320E7FEA9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9167055-EEB8-4B87-8E96-6A96073F1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sharp dialogue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10A8C0B-2BA1-4782-97D6-BD78D7053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99EA64A-9D6D-4849-93B7-780AD7E4B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580D1AE-E523-4AB3-9D87-1BB40E2D9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8719709-CD00-4A63-9CDD-F8876F372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252D3D7-2BF4-43DC-AE78-5A3BE684F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18D8D39-3D89-42A2-8199-81FAA6408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</p:spTree>
    <p:extLst>
      <p:ext uri="{BB962C8B-B14F-4D97-AF65-F5344CB8AC3E}">
        <p14:creationId xmlns:p14="http://schemas.microsoft.com/office/powerpoint/2010/main" val="69378809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373D33-49FC-4372-A22E-7DAAED522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D61CC6-6761-4CFD-BC7F-D17A7C6E5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7306C8-4E86-4063-B745-CC9BC9631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7E492A-A0E8-4574-9287-1A10420B2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B80626-750C-4673-A328-1DB479563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movie script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F7251E-77AC-4C11-9B31-FDB6F40DF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798322-D349-4058-B554-5CBF29EA5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EC134A-CB1C-4B5E-8218-0925A7E63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train-platform chase become a tight, memorable script scene?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A99747-DD34-417F-ACA6-E7763F625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D7A20A-41D4-4EB5-9BBB-51844FEB2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5D325C-4214-4D05-A91B-E72722BB2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58DB7A-4A24-402A-99DC-055523D41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each scene shift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E750BC-00FF-4244-B7FC-FB7F7407B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C70F4A-B584-4AD1-BA06-E86E847EC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1037C6-3E8B-431A-AF8F-F2D212D92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sharp dialogue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84D895-0BE6-47BF-9448-95758E629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E7B376-A322-4CB7-8C6E-0A880B39F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67FC3F-7E57-470D-8940-CF1DA6FD0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Polish the final twist</a:t>
            </a:r>
          </a:p>
        </p:txBody>
      </p:sp>
    </p:spTree>
    <p:extLst>
      <p:ext uri="{BB962C8B-B14F-4D97-AF65-F5344CB8AC3E}">
        <p14:creationId xmlns:p14="http://schemas.microsoft.com/office/powerpoint/2010/main" val="209595823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3849D0F-58DC-49A6-8807-2E9FFD5BE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FEA569-B1B2-4679-9B32-716E0637C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2FC2EA-8F81-4F8D-AE6C-6943E4817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50E435-E1E7-4AEC-A48A-F85A8721A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4AD19A-713E-48B9-A12F-CD4764FB0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movie script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916C1B-F9F0-417D-A4F8-DCFB1253E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6A9358-B50C-4F75-9EDB-64E54A2A0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27D55D-6C6D-4850-94ED-2BC0C1C6A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103249-62AB-498E-BEAE-B2B0D3A71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opening beat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09F429-75EB-410B-BC50-AAFC95999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5634C3-197C-4246-86E5-34BC59BCA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D11CD8-E9FC-4DAA-A93A-85FB87A7D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44514B-E9DF-413A-A637-51FE8ECAD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2844FA-9FC1-4ED8-B998-1DD4263AC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each scene shift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1BE640-0674-4440-9D06-AA05A16D3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2925C5-0746-4F40-914C-EC2A098E0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DABA25-7D14-4201-B2D3-39F835DBC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265692-E681-4BFC-9297-32F1F9D10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5A73F2-5118-4C35-B84A-7D4430F96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sharp dialogue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14CAE0-CD6A-495F-9CB1-4E119A12E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FE3D0F-C202-4D75-9EAC-4A89D8698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1B9DC3-DB96-489D-B991-541BE991F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EBB8C1-7702-4F01-8294-47C2216D6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C88FEF7-8C5A-4101-B146-F85B873A8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Polish the final twist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A6192A2-2442-4FB5-87BD-6AF590B35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2813860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823BC6-C36A-4595-B2D9-FE3E3AB2F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1362E1-F435-46CA-91AB-6B4560327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0B8E2C-BB0D-4783-97FE-FB1457E79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the scene, then let the suspense do the work.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A2EC89-ABA5-48C6-A308-9C8309840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9761AF-9896-4BF2-A2A9-841BF41FE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E49BD9-28A3-4B4B-B189-0BC027B6E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6B42EA-02C7-4EE2-8F90-2955C2D3B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160987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2026-10-01T22:14:39.8670000Z</dcterms:created>
  <dcterms:modified xsi:type="dcterms:W3CDTF">2026-10-01T22:14:39.8670000Z</dcterms:modified>
</coreProperties>
</file>