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44f0cc050d44cb8" /><Relationship Type="http://schemas.openxmlformats.org/officeDocument/2006/relationships/extended-properties" Target="/docProps/app.xml" Id="R58a7968afa64477a" /><Relationship Type="http://schemas.openxmlformats.org/officeDocument/2006/relationships/officeDocument" Target="/ppt/presentation.xml" Id="Raf873629332a430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cd41367eaf54861"/>
  </p:sldMasterIdLst>
  <p:notesMasterIdLst>
    <p:notesMasterId xmlns:r="http://schemas.openxmlformats.org/officeDocument/2006/relationships" r:id="R27846eae1c634be8"/>
  </p:notesMasterIdLst>
  <p:sldIdLst>
    <p:sldId xmlns:r="http://schemas.openxmlformats.org/officeDocument/2006/relationships" id="256" r:id="R811003e862234aca"/>
    <p:sldId xmlns:r="http://schemas.openxmlformats.org/officeDocument/2006/relationships" id="257" r:id="Ra37f5b11c2324fb0"/>
    <p:sldId xmlns:r="http://schemas.openxmlformats.org/officeDocument/2006/relationships" id="258" r:id="R0fc189c42f424367"/>
    <p:sldId xmlns:r="http://schemas.openxmlformats.org/officeDocument/2006/relationships" id="259" r:id="Rfe18294bf4a94050"/>
    <p:sldId xmlns:r="http://schemas.openxmlformats.org/officeDocument/2006/relationships" id="260" r:id="R4a3f127d0d0c48b8"/>
    <p:sldId xmlns:r="http://schemas.openxmlformats.org/officeDocument/2006/relationships" id="261" r:id="R33898fe66e934375"/>
    <p:sldId xmlns:r="http://schemas.openxmlformats.org/officeDocument/2006/relationships" id="262" r:id="R8252c004f42942b8"/>
    <p:sldId xmlns:r="http://schemas.openxmlformats.org/officeDocument/2006/relationships" id="263" r:id="R3452a9eb8870482a"/>
    <p:sldId xmlns:r="http://schemas.openxmlformats.org/officeDocument/2006/relationships" id="264" r:id="R49c2e2b79b514388"/>
    <p:sldId xmlns:r="http://schemas.openxmlformats.org/officeDocument/2006/relationships" id="265" r:id="R5101bb971a584cb2"/>
    <p:sldId xmlns:r="http://schemas.openxmlformats.org/officeDocument/2006/relationships" id="266" r:id="R6ad6abddf3a444b7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55f3e13340543e2" /><Relationship Type="http://schemas.openxmlformats.org/officeDocument/2006/relationships/slideMaster" Target="/ppt/slideMasters/slideMaster1.xml" Id="R3cd41367eaf54861" /><Relationship Type="http://schemas.openxmlformats.org/officeDocument/2006/relationships/notesMaster" Target="/ppt/notesMasters/notesMaster1.xml" Id="R27846eae1c634be8" /><Relationship Type="http://schemas.openxmlformats.org/officeDocument/2006/relationships/presProps" Target="/ppt/presProps.xml" Id="R2f5d860bf3e14b31" /><Relationship Type="http://schemas.openxmlformats.org/officeDocument/2006/relationships/tableStyles" Target="/ppt/tableStyles.xml" Id="R6280a1c87ac64faf" /><Relationship Type="http://schemas.openxmlformats.org/officeDocument/2006/relationships/slide" Target="/ppt/slides/slide1.xml" Id="R811003e862234aca" /><Relationship Type="http://schemas.openxmlformats.org/officeDocument/2006/relationships/slide" Target="/ppt/slides/slide2.xml" Id="Ra37f5b11c2324fb0" /><Relationship Type="http://schemas.openxmlformats.org/officeDocument/2006/relationships/slide" Target="/ppt/slides/slide3.xml" Id="R0fc189c42f424367" /><Relationship Type="http://schemas.openxmlformats.org/officeDocument/2006/relationships/slide" Target="/ppt/slides/slide4.xml" Id="Rfe18294bf4a94050" /><Relationship Type="http://schemas.openxmlformats.org/officeDocument/2006/relationships/slide" Target="/ppt/slides/slide5.xml" Id="R4a3f127d0d0c48b8" /><Relationship Type="http://schemas.openxmlformats.org/officeDocument/2006/relationships/slide" Target="/ppt/slides/slide6.xml" Id="R33898fe66e934375" /><Relationship Type="http://schemas.openxmlformats.org/officeDocument/2006/relationships/slide" Target="/ppt/slides/slide7.xml" Id="R8252c004f42942b8" /><Relationship Type="http://schemas.openxmlformats.org/officeDocument/2006/relationships/slide" Target="/ppt/slides/slide8.xml" Id="R3452a9eb8870482a" /><Relationship Type="http://schemas.openxmlformats.org/officeDocument/2006/relationships/slide" Target="/ppt/slides/slide9.xml" Id="R49c2e2b79b514388" /><Relationship Type="http://schemas.openxmlformats.org/officeDocument/2006/relationships/slide" Target="/ppt/slides/slide10.xml" Id="R5101bb971a584cb2" /><Relationship Type="http://schemas.openxmlformats.org/officeDocument/2006/relationships/slide" Target="/ppt/slides/slide11.xml" Id="R6ad6abddf3a444b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b67fe123b80428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a3d289c6c174fa1" /><Relationship Type="http://schemas.openxmlformats.org/officeDocument/2006/relationships/notesMaster" Target="/ppt/notesMasters/notesMaster1.xml" Id="R4b2617a5f60f489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ea005cd304246ce" /><Relationship Type="http://schemas.openxmlformats.org/officeDocument/2006/relationships/notesMaster" Target="/ppt/notesMasters/notesMaster1.xml" Id="Ra88c9135dce7422d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a4e8dc2856f4be4" /><Relationship Type="http://schemas.openxmlformats.org/officeDocument/2006/relationships/notesMaster" Target="/ppt/notesMasters/notesMaster1.xml" Id="R4862973c4ef04f5d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4a96c5c6c55b494f" /><Relationship Type="http://schemas.openxmlformats.org/officeDocument/2006/relationships/notesMaster" Target="/ppt/notesMasters/notesMaster1.xml" Id="Rf170bcefa59f40f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f8af8d0a197418d" /><Relationship Type="http://schemas.openxmlformats.org/officeDocument/2006/relationships/notesMaster" Target="/ppt/notesMasters/notesMaster1.xml" Id="Ra7b21a1239ac498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926aa91dfba24882" /><Relationship Type="http://schemas.openxmlformats.org/officeDocument/2006/relationships/notesMaster" Target="/ppt/notesMasters/notesMaster1.xml" Id="R0303dcc58fe14618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a8a2d7f6d27b48f3" /><Relationship Type="http://schemas.openxmlformats.org/officeDocument/2006/relationships/notesMaster" Target="/ppt/notesMasters/notesMaster1.xml" Id="Rb9db74e407bd4d99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c1e8d9407fc14bb3" /><Relationship Type="http://schemas.openxmlformats.org/officeDocument/2006/relationships/notesMaster" Target="/ppt/notesMasters/notesMaster1.xml" Id="R1a76d16671c44d83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fb5469c8c72c45fd" /><Relationship Type="http://schemas.openxmlformats.org/officeDocument/2006/relationships/notesMaster" Target="/ppt/notesMasters/notesMaster1.xml" Id="R4cccc09f1079476b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74d90f9275154937" /><Relationship Type="http://schemas.openxmlformats.org/officeDocument/2006/relationships/notesMaster" Target="/ppt/notesMasters/notesMaster1.xml" Id="R87e77acf8cfb4a98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905de9d55db74d1b" /><Relationship Type="http://schemas.openxmlformats.org/officeDocument/2006/relationships/notesMaster" Target="/ppt/notesMasters/notesMaster1.xml" Id="Rced799c5d26b4d0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05898b6b5714dfa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d93dd3f2619483c" /><Relationship Type="http://schemas.openxmlformats.org/officeDocument/2006/relationships/slideLayout" Target="/ppt/slideLayouts/slideLayout1.xml" Id="R1efb40e6677744c6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efb40e6677744c6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559f4298cc54bfc" /><Relationship Type="http://schemas.openxmlformats.org/officeDocument/2006/relationships/image" Target="/ppt/media/image.png" Id="Re78f1d3bd40549e1" /><Relationship Type="http://schemas.openxmlformats.org/officeDocument/2006/relationships/notesSlide" Target="/ppt/notesSlides/notesSlide1.xml" Id="Ra59006dd42234ef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ed1ae1a0444490a" /><Relationship Type="http://schemas.openxmlformats.org/officeDocument/2006/relationships/notesSlide" Target="/ppt/notesSlides/notesSlide2.xml" Id="R12d0ce55f69b43d4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f76c0dae5334f4e" /><Relationship Type="http://schemas.openxmlformats.org/officeDocument/2006/relationships/notesSlide" Target="/ppt/notesSlides/notesSlide3.xml" Id="R7bb2f2a4dd924494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ae518091e434eab" /><Relationship Type="http://schemas.openxmlformats.org/officeDocument/2006/relationships/notesSlide" Target="/ppt/notesSlides/notesSlide4.xml" Id="R8775190049d9442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75b7a82d34846b1" /><Relationship Type="http://schemas.openxmlformats.org/officeDocument/2006/relationships/notesSlide" Target="/ppt/notesSlides/notesSlide5.xml" Id="R38444f8457044e49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2bb0bb9c9444fee" /><Relationship Type="http://schemas.openxmlformats.org/officeDocument/2006/relationships/notesSlide" Target="/ppt/notesSlides/notesSlide6.xml" Id="R52df2ecd2b794545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667c41f6e054e4b" /><Relationship Type="http://schemas.openxmlformats.org/officeDocument/2006/relationships/notesSlide" Target="/ppt/notesSlides/notesSlide7.xml" Id="Re4cd4c840bf64abe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715adea33364aaa" /><Relationship Type="http://schemas.openxmlformats.org/officeDocument/2006/relationships/notesSlide" Target="/ppt/notesSlides/notesSlide8.xml" Id="R700d70dd09e14b8c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5f98ca417ca4539" /><Relationship Type="http://schemas.openxmlformats.org/officeDocument/2006/relationships/notesSlide" Target="/ppt/notesSlides/notesSlide9.xml" Id="Rf1416405fe294ed6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146f0a91b854f70" /><Relationship Type="http://schemas.openxmlformats.org/officeDocument/2006/relationships/notesSlide" Target="/ppt/notesSlides/notesSlide10.xml" Id="Rf9946291c61e460f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34a35df6f194eb8" /><Relationship Type="http://schemas.openxmlformats.org/officeDocument/2006/relationships/notesSlide" Target="/ppt/notesSlides/notesSlide11.xml" Id="Rcebe89ee45b84de6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C15A26E-281E-4072-8EC4-E6684AB670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A17586E-383C-4FB5-921C-5DBC40C961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01444B0-28A1-4BE4-90F7-49FF2F0F4A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Movie Trailer Storyboard PowerPoint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6782330-8A9E-4C48-A538-002E25185D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rogue pilot races to stop a citywide blackout before midnight.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9ABBE5F-F568-407F-BF0A-AE57C8764B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D274841-1505-4881-B6CC-70156F34EC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1FF76C8-A2B5-457E-8EBA-5B44BA8F62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956AA9F-04B5-40BF-8790-8D11C5305F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OCEAN SIGNAL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78f1d3bd40549e1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206805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72E10C9-A6A9-4B88-8A34-D4A0CA8F68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08BBB03-DCB6-40E2-B113-B7787578DA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9FF716F-DDF6-4F26-BE4A-AB865CA6A9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94C45AE-F682-45C6-AE05-814962D41E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2D5BDA8-850C-464D-8816-EBE64E1C6F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clear story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113E777-7C3A-40C6-A6E3-8FE49E7B82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60067E5-A545-4B1A-BF16-BB378F8D64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3951A15-E707-47DD-9171-BA74134AB0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Cold Open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5B89FEA-3ABD-4A6F-9C8D-842FAC54FF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Open with the threat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8855ECB-CDD0-4DAB-8E29-A5CE87E7FD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F490F45-9D58-46F2-9C9F-587C83F380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B357DDB-CE46-442A-9888-AA26F850DC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Rising Tension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DB92DA4-5730-4EAE-B2CD-0A65A9CB69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Reveal the hero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F88948D-6A57-49A8-B2E3-85D8195795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11D733E-B0D5-467A-9C8E-E93370A594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9B94D2A-443D-41C0-B017-94B9B4CA14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Big Reveal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E271F3B-CF4D-4DD2-8B4C-B5B192C9FC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Build the chase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B0DCC66-1576-416C-8A9B-863317A283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3EB6F30-463F-4E6C-B2F5-0670CF87EE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8AA7D70-0C80-4231-91E5-03F68885F0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Final Hook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C25083A-C77F-4A06-B085-3E211CD5CE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Show the turning point</a:t>
            </a:r>
          </a:p>
        </p:txBody>
      </p:sp>
    </p:spTree>
    <p:extLst>
      <p:ext uri="{BB962C8B-B14F-4D97-AF65-F5344CB8AC3E}">
        <p14:creationId xmlns:p14="http://schemas.microsoft.com/office/powerpoint/2010/main" val="79599653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A6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5E86827-0942-4E21-AE13-021B1AB344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59198DD-9341-4416-A4A5-AFEA64194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E9E827F-32E4-40E9-8B37-6B5D8906DD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FBC22D7-8724-4F60-863A-5093CB048C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8498B56-708D-430B-B56A-EBD4BB22CC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Map the trailer beats for a tense sci-fi rescue story.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BDB87D2-D470-4FA4-99DE-7290CCDAA0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4447089-9843-481F-89AD-19DA428098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93930830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C08698E-081B-4CF4-BBF1-92605E4A2B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5E4974C-B613-4A89-BC75-50ED25CA71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4F56989-B1A6-4F6B-B646-8B295F7C50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260411C-CDA4-4BC6-BFA2-65C519C424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848D00E-F100-477C-98D5-CEC6F240C4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signals that set the direction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65AF14B-AD35-40F1-83A9-1920B87203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7D5C075-DE56-42E5-AC9F-4BCC632EFC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72%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7B427AE-90FD-4790-9E08-BB2F11A254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SIGNAL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428E7C5-835C-446D-88AC-AF097E4C8A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Open with the threat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73BFBD8-C8EE-4566-B102-FBE2C6716B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3809DAD-2DAA-4AEE-A234-A62A5FDD93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2D6D0AB-558B-4BA1-B318-A14D479902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3.4×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FA53D5C-FA68-483D-8381-B564E04A46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MOMENTUM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63231AF-5DBE-4730-867C-CA9ACBB11D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Reveal the hero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C222E16-2499-4911-852C-D824BF5340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60BD464-1C65-46EA-B062-5438C6BDD6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20270E6-3857-4865-98E4-9A50AB7FB1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28d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CBAC57D-5F5F-44B2-8DFE-EE72D2394F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TIME HORIZON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C8FAC7C-9FEC-40EB-A78E-D636AA1F00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Build the chase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271DBC1-9C8F-4A01-AB25-039CC6E075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25237533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882E908F-7614-4985-A56D-174402F0BC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7FE51AE-0A98-4BC0-807A-9F65452B3E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1B645F0-9019-473D-86ED-65EE5035D8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D9DBE52-892C-49FC-9191-4A5738624B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15C491D-9F9B-4BEC-AEB8-5DD9EDF86B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five-stage working rhythm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71B7208-1955-4257-8AD8-914F4B1A12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90362E1-A928-4BA2-BEF8-8E865C03B8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11F6980-C848-4F69-AB4D-1ADE722FE6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2540543-0F01-4B77-B6AE-40F1F89693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Open with the threat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9801F8A-1174-40EE-A052-60C745D5F9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3BF72B0-3140-49EE-8B98-B95F59F92A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C648408-D936-4B71-A489-7A851DBED1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6B7DB1F-ACC6-4B09-807A-CFD4653075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Reveal the hero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0D6D747-3C18-4BDF-BCFC-1517E06C48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433790E-AD89-421B-917E-F833B57537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34A300C-332C-4944-93E1-4802550040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958E690-5E3C-439E-B63D-EBA2DF0F25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Build the chase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4D51DE6-4EC8-4575-A2A3-8C06104370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0B93AA4-DFEF-4E50-80C3-513B03D57B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6259B8E-E2CB-415D-A81F-E77B902650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412DA18-08FE-4764-86CA-82707B00EC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Show the turning point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8E9D2E8-A508-464C-AA1F-1C4E8471C5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10394E8-E160-433E-92A2-BE46920D28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B2BA875-52F7-4B7A-8014-B5C72E6ACB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3396645-A515-4542-BEA5-3A79C06549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End on a cliffhanger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AFD74A5-36EE-44F0-A186-8359CE7A9A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41938607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92EB89E-A7D8-4E4A-B56E-99BC0E1C0C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56B84F2-A1A7-4269-8480-173D11C066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2904468-9542-4E47-B1E1-5A8FDD7668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9E48BBA-F54C-4D98-BC8C-49D01C0A3A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2706C4D-3347-4D33-93BF-9300D6D223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Before and after, side by side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EE8C770-CE33-4017-87C0-592FE670F2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896168C-0AA6-4B62-8957-2101C32299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1C1885E-DDBD-45A9-AF84-DE50062912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E100220-C1ED-41CC-9DCB-006BE16CB2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Scenes feel random and hard to follow.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D3AD822-2CAC-4981-BB4E-8E90207B20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2B59040-B901-474A-A89E-25C239A602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The trailer opens without a strong hook.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7467FAF-61D8-4EE4-A031-4EA4BFCDAB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C0352FC-0D93-407C-B84A-4016A741F2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Key moments are not planned in order.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88F2621-8D48-4960-A645-370969A04A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17F27CD-E3B0-4A1E-899A-7CF1CE4FC1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5561E21-1593-479F-9AAA-014EFBF739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B0EBC68-282E-4B20-A90C-9A9DE1CD0C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beat supports the story's tension.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7B0F763-DA15-456F-B406-01FF14977B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AC0093D-4594-4DCE-961F-7A678F95E8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opening grabs attention right away.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3A22E81-559A-4EC8-8A34-C67FB9A570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3DC90EC-4CEA-4405-AF47-234149F9E3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ending leaves viewers wanting more.</a:t>
            </a:r>
          </a:p>
        </p:txBody>
      </p:sp>
    </p:spTree>
    <p:extLst>
      <p:ext uri="{BB962C8B-B14F-4D97-AF65-F5344CB8AC3E}">
        <p14:creationId xmlns:p14="http://schemas.microsoft.com/office/powerpoint/2010/main" val="80104944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6861D57-3AF6-439C-AA52-E63F338CAE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6A0CEA7-DB7C-482E-946C-AF88008DDF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181ACC0-CE48-4467-ACC0-B3B05B0F32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D6D5422-FF3F-4501-98F3-5533579EDA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3161ED0-ABD6-441B-BE63-F3B9785F86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7130006-A886-46AE-BCEA-4BE7D23237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F77B8C4-C573-405C-AF65-910B76F440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4873AAD-E82E-45D2-8105-5E1C1162A4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5BF0FCE-E392-4548-B633-9E9957C747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FILM STUDENTS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95D190B-4917-4C18-91B4-36A892C399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clear way to break a trailer into visual beats.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FD72F7D-D709-448B-8ECA-44803F7424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EE5B11C-B129-4455-9432-126034A07E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046AC72-F7B3-49BD-803E-CB2B245043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42EE4EF-EEB0-4CDF-88E5-E6CE22A981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INDIE DIRECTORS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82BE5C8-A709-49B0-8052-7CB2A2AE34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structure for pitching a suspenseful concept.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5B66D6D-623A-464A-B66D-54C68565B6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FE9E8FD-A6F0-4930-9EFB-549C0CA368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E4E6F65-4E35-4368-93BB-B196001DF1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594330D-C725-4D5D-BA6F-5D35CA4EF7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MARKETING TEAMS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2C43D5E-BCAB-4A55-8DE7-134B9397C2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storyboard that keeps the trailer message focused.</a:t>
            </a:r>
          </a:p>
        </p:txBody>
      </p:sp>
    </p:spTree>
    <p:extLst>
      <p:ext uri="{BB962C8B-B14F-4D97-AF65-F5344CB8AC3E}">
        <p14:creationId xmlns:p14="http://schemas.microsoft.com/office/powerpoint/2010/main" val="1325592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95854BB9-0F8F-4C66-BD9A-325BB763F9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0ABA555-D545-4951-A54C-74245BA1CA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FD55323-2265-428D-B419-2FE3900645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6CB01F3-888D-4CD5-BB3F-CA47393CA1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15824ED-F77F-40A0-8851-B0F71B1737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8445977-5F2C-4D85-92F0-0C3A41B3EA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051BCC5-6D26-4283-919F-DB3F244758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E554C6F-2A57-49DF-8AB5-F33F81D06F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110C8E9-34A4-4947-9944-0E4C709046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0B680ED-3ED4-4359-9067-A1C9967820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4AF7098-6BD4-4414-B07E-BDE7D1AD82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Open with the threat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18AD799-7F85-4DA9-A1BD-7AB0D552AA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B29583E-C731-41CB-974A-4F39163D06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EE484FA-AC72-4A66-8E71-9BAD276D38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1D47FF7-6431-43D2-80B8-0F9B9C9B64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944113B-1007-4DCA-887A-9B8EEEB90D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D40B281-E97B-4FBC-9D4C-279613EE56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Reveal the hero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AF16600-A7D7-4AC5-8548-7E823C62F7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2BB3094-0739-4AFA-8DBC-35A2273052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C888547-75D5-4CF0-BBD0-ECCACD0005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2122C07-D432-42DC-A75D-4E34D83625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83210F2-B6EF-41FE-B1DA-071246658D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FF89CC3-E063-4DB1-AAA6-840F99096D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Build the chase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8612F82-9433-47DB-AAF9-029BECBF57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29C06E8-42A3-43E3-B225-DEE1713453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F777B04-0A69-4F97-8DCA-FEF4C3D2FC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57B3F98D-FB0D-4A61-80FA-0B7C4B31E1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29774B4E-EEB2-4E32-8E15-4D5DF74C47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35C86BF7-6EE5-4BB6-B987-7701E53B8B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Show the turning point</a:t>
            </a:r>
          </a:p>
        </p:txBody>
      </p:sp>
    </p:spTree>
    <p:extLst>
      <p:ext uri="{BB962C8B-B14F-4D97-AF65-F5344CB8AC3E}">
        <p14:creationId xmlns:p14="http://schemas.microsoft.com/office/powerpoint/2010/main" val="459527783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8FEEDC5-9C63-422B-BCB5-73EC6EF9A2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D8094FF-5CF6-4ED5-BA01-5A3AE8BE45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5DEAB98-D87D-4CB7-8B99-AB7D7AFEDD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F938FA3-CF02-41D1-9BD5-A67B5322C4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203DE50-8D03-4997-8B36-1DF96A9DA0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EF7A69F-7B5A-4117-BCC6-7E69A8F1C9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22B33E2-AEC8-44FE-B21D-46BB432707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2595181-1CC2-44BC-8D1C-163109B2FB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would you storyboard a trailer for a pilot who must save the city at midnight?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C0154A8-98BB-44B4-ABFA-271446868E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D53453D-9C47-418E-9E9C-BAACDCAAC1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04FC36C-AA49-429C-B68E-21C7C0E6D5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BD4EAF9-5A1F-48FF-91E1-771658BB78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Reveal the hero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1AB4552-F11F-4E8E-B3FA-14383D8407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86746A8-9D29-43C7-8D5E-F2AD92DE50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1F36866-A330-4532-84D8-01287FFC48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Build the chase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6A6AEDB-1F64-4338-8ADC-40D805DFCB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C822C98-0F7A-4F7B-9696-AD9C82CEF0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C4EC891-1DFF-486C-BE68-7CA29AB998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End on a cliffhanger</a:t>
            </a:r>
          </a:p>
        </p:txBody>
      </p:sp>
    </p:spTree>
    <p:extLst>
      <p:ext uri="{BB962C8B-B14F-4D97-AF65-F5344CB8AC3E}">
        <p14:creationId xmlns:p14="http://schemas.microsoft.com/office/powerpoint/2010/main" val="789001832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D7ED6AF-0871-451F-91C2-923A4286A2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B58871B-15AF-46D6-B2E5-3E9298DA0A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BBDB923-D09D-41D8-B4FB-D29652DD34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3C64800-58DB-4CBC-BDA5-9EAC06055F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F4A16E4-4097-4FA9-B29E-5387EA83BB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30-day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9CAC6D8-51AD-4759-90C1-AD9D874A12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209C239-6D3D-4D60-B542-AA395BB4CE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362F1B0-D2DF-4A82-A418-AAFF771B5F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103FD28-22FB-4579-B5C7-ABC0426D38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Open with the threat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1812325-6883-4B78-9639-835D1E14A3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C0503C7-67B4-4B4F-82DB-6E9FE35B54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49C5CA1-0CE9-47EB-88F3-487FF051C7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EC62743-48CE-41DC-A9C1-C38746E1AF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4E613A4-D6D1-4D18-8EDC-1AC127D4EB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Reveal the hero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CB72260-B363-4AAB-AB74-67929A2364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328007A-B500-431E-BCB3-7508383CE3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84B5A14-7E02-4C59-847F-AED82C1AE1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4A99328-87E2-4CE7-AFDB-A22642EE61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1FB2723-65DA-4150-B99F-A81AE41083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Build the chase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D8FEDBF-B087-45BA-A8AD-21C99FCCBB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AC98E48-58C7-4CDB-B5B4-4E8D1F8A20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BE3EC22-4691-47EA-BDCB-161247A0AA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28903A3-DE67-465B-BE61-6C8E8392BA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DA53786-971D-424F-B78E-A79299550B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End on a cliffhanger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65C3BF9-331A-4A2A-9A74-1F28099DDE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71851510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4EAC479-9924-4DEB-9C3F-C7B191B69E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086236B-16E9-4390-BF1F-E2ECFDBA0F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C07C991-CCA7-4A40-87DF-6D76B9D150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Shape the suspense, then leave them wanting the next scene.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53C5AE8-DC35-40B2-9162-DC5F85D6AF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1C8B02C-5EBE-435D-A4E5-854A3A6B25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AB3E44F-74C3-4E06-9C6B-5CAB5BCF56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2B1545A-C087-4454-B619-CE7CEE508A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93175333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2026-09-30T15:02:42.6190000Z</dcterms:created>
  <dcterms:modified xsi:type="dcterms:W3CDTF">2026-09-30T15:02:42.6190000Z</dcterms:modified>
</coreProperties>
</file>