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b7da3ffdd9a45f1" /><Relationship Type="http://schemas.openxmlformats.org/officeDocument/2006/relationships/extended-properties" Target="/docProps/app.xml" Id="R9963cdfd8bf44c43" /><Relationship Type="http://schemas.openxmlformats.org/officeDocument/2006/relationships/officeDocument" Target="/ppt/presentation.xml" Id="R5dc547867ecf427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ed2e424626d45f6"/>
  </p:sldMasterIdLst>
  <p:notesMasterIdLst>
    <p:notesMasterId xmlns:r="http://schemas.openxmlformats.org/officeDocument/2006/relationships" r:id="R8e8e01e1099b44cf"/>
  </p:notesMasterIdLst>
  <p:sldIdLst>
    <p:sldId xmlns:r="http://schemas.openxmlformats.org/officeDocument/2006/relationships" id="256" r:id="Ra571a5ba846549eb"/>
    <p:sldId xmlns:r="http://schemas.openxmlformats.org/officeDocument/2006/relationships" id="257" r:id="R283d29538da74e15"/>
    <p:sldId xmlns:r="http://schemas.openxmlformats.org/officeDocument/2006/relationships" id="258" r:id="R0448d1d62b614b47"/>
    <p:sldId xmlns:r="http://schemas.openxmlformats.org/officeDocument/2006/relationships" id="259" r:id="R34a46af0700f43f3"/>
    <p:sldId xmlns:r="http://schemas.openxmlformats.org/officeDocument/2006/relationships" id="260" r:id="Rbb9763c28acb43bc"/>
    <p:sldId xmlns:r="http://schemas.openxmlformats.org/officeDocument/2006/relationships" id="261" r:id="Rbeea88c2b06a48e3"/>
    <p:sldId xmlns:r="http://schemas.openxmlformats.org/officeDocument/2006/relationships" id="262" r:id="R9f34dd0f07d04074"/>
    <p:sldId xmlns:r="http://schemas.openxmlformats.org/officeDocument/2006/relationships" id="263" r:id="Rf64e51d38afd4f5b"/>
    <p:sldId xmlns:r="http://schemas.openxmlformats.org/officeDocument/2006/relationships" id="264" r:id="R2e2b2ba7a08f49df"/>
    <p:sldId xmlns:r="http://schemas.openxmlformats.org/officeDocument/2006/relationships" id="265" r:id="R5381554f205b45d3"/>
    <p:sldId xmlns:r="http://schemas.openxmlformats.org/officeDocument/2006/relationships" id="266" r:id="R8a2fdde3b1d44982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bdd929b4cd943e2" /><Relationship Type="http://schemas.openxmlformats.org/officeDocument/2006/relationships/slideMaster" Target="/ppt/slideMasters/slideMaster1.xml" Id="R1ed2e424626d45f6" /><Relationship Type="http://schemas.openxmlformats.org/officeDocument/2006/relationships/notesMaster" Target="/ppt/notesMasters/notesMaster1.xml" Id="R8e8e01e1099b44cf" /><Relationship Type="http://schemas.openxmlformats.org/officeDocument/2006/relationships/presProps" Target="/ppt/presProps.xml" Id="Rd2d78cd3a4924881" /><Relationship Type="http://schemas.openxmlformats.org/officeDocument/2006/relationships/tableStyles" Target="/ppt/tableStyles.xml" Id="Rcb92e0a97da44792" /><Relationship Type="http://schemas.openxmlformats.org/officeDocument/2006/relationships/slide" Target="/ppt/slides/slide1.xml" Id="Ra571a5ba846549eb" /><Relationship Type="http://schemas.openxmlformats.org/officeDocument/2006/relationships/slide" Target="/ppt/slides/slide2.xml" Id="R283d29538da74e15" /><Relationship Type="http://schemas.openxmlformats.org/officeDocument/2006/relationships/slide" Target="/ppt/slides/slide3.xml" Id="R0448d1d62b614b47" /><Relationship Type="http://schemas.openxmlformats.org/officeDocument/2006/relationships/slide" Target="/ppt/slides/slide4.xml" Id="R34a46af0700f43f3" /><Relationship Type="http://schemas.openxmlformats.org/officeDocument/2006/relationships/slide" Target="/ppt/slides/slide5.xml" Id="Rbb9763c28acb43bc" /><Relationship Type="http://schemas.openxmlformats.org/officeDocument/2006/relationships/slide" Target="/ppt/slides/slide6.xml" Id="Rbeea88c2b06a48e3" /><Relationship Type="http://schemas.openxmlformats.org/officeDocument/2006/relationships/slide" Target="/ppt/slides/slide7.xml" Id="R9f34dd0f07d04074" /><Relationship Type="http://schemas.openxmlformats.org/officeDocument/2006/relationships/slide" Target="/ppt/slides/slide8.xml" Id="Rf64e51d38afd4f5b" /><Relationship Type="http://schemas.openxmlformats.org/officeDocument/2006/relationships/slide" Target="/ppt/slides/slide9.xml" Id="R2e2b2ba7a08f49df" /><Relationship Type="http://schemas.openxmlformats.org/officeDocument/2006/relationships/slide" Target="/ppt/slides/slide10.xml" Id="R5381554f205b45d3" /><Relationship Type="http://schemas.openxmlformats.org/officeDocument/2006/relationships/slide" Target="/ppt/slides/slide11.xml" Id="R8a2fdde3b1d4498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b3e56f5303e497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058d7b5409d4917" /><Relationship Type="http://schemas.openxmlformats.org/officeDocument/2006/relationships/notesMaster" Target="/ppt/notesMasters/notesMaster1.xml" Id="R5493e25407d343d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ca9932245ad47b9" /><Relationship Type="http://schemas.openxmlformats.org/officeDocument/2006/relationships/notesMaster" Target="/ppt/notesMasters/notesMaster1.xml" Id="R152964c4f0724f3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cc741ad5f664720" /><Relationship Type="http://schemas.openxmlformats.org/officeDocument/2006/relationships/notesMaster" Target="/ppt/notesMasters/notesMaster1.xml" Id="Rb79dad83a54441a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67c9be5230a4e15" /><Relationship Type="http://schemas.openxmlformats.org/officeDocument/2006/relationships/notesMaster" Target="/ppt/notesMasters/notesMaster1.xml" Id="R58aa76e402f441a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b03e40b40164523" /><Relationship Type="http://schemas.openxmlformats.org/officeDocument/2006/relationships/notesMaster" Target="/ppt/notesMasters/notesMaster1.xml" Id="R71366a027e5b462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d6bd70ab8d84914" /><Relationship Type="http://schemas.openxmlformats.org/officeDocument/2006/relationships/notesMaster" Target="/ppt/notesMasters/notesMaster1.xml" Id="R396e03ba75d44b8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ec8a25ff56046fe" /><Relationship Type="http://schemas.openxmlformats.org/officeDocument/2006/relationships/notesMaster" Target="/ppt/notesMasters/notesMaster1.xml" Id="Rdd7623ceb1564c43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2243d8ba8754be9" /><Relationship Type="http://schemas.openxmlformats.org/officeDocument/2006/relationships/notesMaster" Target="/ppt/notesMasters/notesMaster1.xml" Id="R544e7d495a084034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f5a380b37e094e65" /><Relationship Type="http://schemas.openxmlformats.org/officeDocument/2006/relationships/notesMaster" Target="/ppt/notesMasters/notesMaster1.xml" Id="R76a2a5153d6c46b9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e968225dd6f34c2f" /><Relationship Type="http://schemas.openxmlformats.org/officeDocument/2006/relationships/notesMaster" Target="/ppt/notesMasters/notesMaster1.xml" Id="Rd1c59097a29e4fc8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b644bd8867044a45" /><Relationship Type="http://schemas.openxmlformats.org/officeDocument/2006/relationships/notesMaster" Target="/ppt/notesMasters/notesMaster1.xml" Id="Rb1beb8c38e31441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01fd38275a44e6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ea708e9985642f9" /><Relationship Type="http://schemas.openxmlformats.org/officeDocument/2006/relationships/slideLayout" Target="/ppt/slideLayouts/slideLayout1.xml" Id="R9e580a2bbfb345b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e580a2bbfb345b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6eadf296eb8402a" /><Relationship Type="http://schemas.openxmlformats.org/officeDocument/2006/relationships/image" Target="/ppt/media/image.png" Id="R8a90ecc85802410c" /><Relationship Type="http://schemas.openxmlformats.org/officeDocument/2006/relationships/notesSlide" Target="/ppt/notesSlides/notesSlide1.xml" Id="R64455bab9f9c402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fa37de0b87b4318" /><Relationship Type="http://schemas.openxmlformats.org/officeDocument/2006/relationships/notesSlide" Target="/ppt/notesSlides/notesSlide2.xml" Id="R1ad66877e9e548a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7c61674577d432f" /><Relationship Type="http://schemas.openxmlformats.org/officeDocument/2006/relationships/notesSlide" Target="/ppt/notesSlides/notesSlide3.xml" Id="R692df57823a14ee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6f98848e25b41b4" /><Relationship Type="http://schemas.openxmlformats.org/officeDocument/2006/relationships/notesSlide" Target="/ppt/notesSlides/notesSlide4.xml" Id="R7957dad8d2a547f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6c2b8ec7b4348ea" /><Relationship Type="http://schemas.openxmlformats.org/officeDocument/2006/relationships/notesSlide" Target="/ppt/notesSlides/notesSlide5.xml" Id="R2e3a76dfb42d4d2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1ecc530b8b045a3" /><Relationship Type="http://schemas.openxmlformats.org/officeDocument/2006/relationships/notesSlide" Target="/ppt/notesSlides/notesSlide6.xml" Id="Re21fc8e8f2dd466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47edc0f8c054449" /><Relationship Type="http://schemas.openxmlformats.org/officeDocument/2006/relationships/notesSlide" Target="/ppt/notesSlides/notesSlide7.xml" Id="R8d30f53677a84d8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af3239042c94e2a" /><Relationship Type="http://schemas.openxmlformats.org/officeDocument/2006/relationships/notesSlide" Target="/ppt/notesSlides/notesSlide8.xml" Id="Ree71fb4433294443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e52e75a67704f3d" /><Relationship Type="http://schemas.openxmlformats.org/officeDocument/2006/relationships/notesSlide" Target="/ppt/notesSlides/notesSlide9.xml" Id="R8b4c1705931a4ffb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f927d748d124e15" /><Relationship Type="http://schemas.openxmlformats.org/officeDocument/2006/relationships/notesSlide" Target="/ppt/notesSlides/notesSlide10.xml" Id="Rd79d8bc7c662483a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23701281941466b" /><Relationship Type="http://schemas.openxmlformats.org/officeDocument/2006/relationships/notesSlide" Target="/ppt/notesSlides/notesSlide11.xml" Id="Rf73441c675824da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F32D91E-B332-4071-9F9B-5407994A07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B390CC0-6869-4616-83B3-1F76797CBC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6FBDA46-F52B-4E86-A291-03FD4C63F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Music Storytelling Lesson Plans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34BB97A-6971-4E72-ACC0-10E7E6FA13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middle school class turns a folk song into a story map and simple performance plan.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6021B1C-B75D-4FE9-92BE-4D59811AC5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4C7C344-DA62-4C03-BD5B-0CC9DFF5B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CDBFDA7-2E91-47CC-AC9C-78EA8610E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590CA8F-8D14-4C77-B584-CAD1980A1B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LIME STUDIO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a90ecc85802410c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19147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A734E8C-B0B1-4019-825F-11CCCC952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1EAD078-B8D9-4622-B2BE-59CE6DF87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BB60813-7EC9-4562-A338-948EB5E13F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66863A6-897D-442E-A72A-8A23952D0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A07D1AE-6BB7-4F0E-960E-15C85C5DDC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music storytelling lesson plans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FE911C9-8A06-48F3-816D-CC5FCEDE2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90A9673-58AA-46F3-9764-078903DC2F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25F2611-3DBE-42CF-A029-F8512A57F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Song Choice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AC33939-610F-4CCF-8E0D-E71DD2D34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Listen for mood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08516FD-9172-4952-A1DC-5567FF17B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6AB82D0-BB4A-4538-A085-589C2C657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7A8D3F9-5068-4B02-9716-05950B9A8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Story Map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8402F2C-2946-4DFB-931D-932315EEEA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the story arc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D1858DF-C7E5-4C0D-934A-3E167619D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EE38606-98D9-4D5F-8AF7-FA4C620EB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13B1007-6439-4DC3-84AD-5862BBDFE1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Class Rehearsal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F32430A-8B76-4D8A-8FDD-7FDC8282E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Match lyrics to scenes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CD285BF-CC65-4E47-90EE-1963EB059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BD40F1B-8FD6-4906-97B8-3F7C617384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FB47367-CA95-40AE-B84A-8597C384F8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Final Share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54D6950-EB3B-431D-9563-93C45CA4B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Rehearse with cues</a:t>
            </a:r>
          </a:p>
        </p:txBody>
      </p:sp>
    </p:spTree>
    <p:extLst>
      <p:ext uri="{BB962C8B-B14F-4D97-AF65-F5344CB8AC3E}">
        <p14:creationId xmlns:p14="http://schemas.microsoft.com/office/powerpoint/2010/main" val="114463315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68D39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75C6712-88FE-46F7-B02E-3A38264F0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FB9EFBA-0CCE-4328-A2FD-E53FEF53E6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A003741-6C22-44E9-AA0D-FCA5B26CA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D8F6975-A60F-4A05-8319-05B68539F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EC42424-9866-4B4F-9346-A373163491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Learn narrative through music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088A623-485B-4F32-A82C-0730D0564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B5C2A4D-1DAE-45C0-87CF-E38C7DBE9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40471780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E0C1174-AC11-410D-8B1F-58B0A1659B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9E7155A-9B0D-4EEC-8CAC-7A3E3B231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CB211CF-1AB9-454E-A533-DC6413C200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37C9728-FF7F-4DDC-9188-4864B2CA5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E823EE9-71B5-4E00-980B-EE4BB3284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lenses on music storytelling lesson plans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76ED000-DACE-48AF-A3C9-9E2541A1B7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2A4B3CA-2878-4508-9D12-6EF3C1E99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DE5693A-CE21-446E-B980-B5DB8BF0F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EAB5B97-FC33-4CE2-B704-8E8671E34E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music storytelling lesson plans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74F58E2-68EA-4D56-892A-248E5A7169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66CF71E-1C7F-445B-BF09-F028A6BEDA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A2AE205-A699-49EB-BEBB-6B70D71187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FF0C17A-F7DB-4254-BDDB-6DA755CF16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2200791-CAAC-4512-8A0B-E92734D3F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Learn narrative through music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DD68CE6-FE2C-4751-A851-5AC06B891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43CE516-D274-42E6-87BA-39FB9436CF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1567E37-CAE6-4B3D-B540-3D4752CD7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8A1CCD1-56E5-4255-87F7-3877D7118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A838755-451F-4E22-94D6-4A6F83A798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Education: Share and reflect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D6FE5E9-5049-4407-8D49-53062AE457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20394783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220CA89-175C-4B81-928B-CB4C535AE5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3B99EE6-336F-4A28-B70A-F91BC3368E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016B09E-A65A-450B-A6F6-9C9151F555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04875D6-651D-4F6B-B48B-4903230C4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8116C24-6DE3-4721-B26E-F5CB19D6B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five-stage Education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95150BC-28BE-46C1-980A-BBFDA62DEB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68BAD98-C783-4C26-8CAA-C080B52E3F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9721847-316D-4D2B-9841-BC9B7E352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5244587-0BCA-405A-B846-156571284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Listen for mood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3EB6EE2-CBFB-4C81-B761-B55B03433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7128C21-58A0-458D-91B5-0EBE23DCAD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06254F0-C171-4CC1-983C-428E152D6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CAB718F-876C-499E-A483-804A65465B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the story arc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F22FF56-DE91-4C85-9F80-58A7470560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21EB2D4-64ED-4DED-8F4F-C9055CF5D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01B2DC3-4761-4BD6-BC07-8F25E9A79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186E06B-1BC5-4FCE-9926-2A0C85F07D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Match lyrics to scenes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6CBFE79-4F44-4737-825E-9E1E024C3E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467BFA4-AD39-401C-83E1-0D332C43A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86A2371-3D97-47AE-998B-92C10FAA39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8E799DB-72F5-43B3-99B8-1888796AC5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Rehearse with cues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23538B5-CBB2-4583-88E7-C1B823053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641F91C-95C5-41CB-9061-F1AF565794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5879725-9C50-4FC2-B174-1E3D867B9B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C7DF615-4DC2-4DF0-8E68-A330F5018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Share and reflect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2C14F66-ED56-41B1-86E3-C1C2C39543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19256094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11EEAC5-E206-4234-9EA8-E1469F062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0B4E8DD-F958-4442-90D1-8FB6F2A37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BBFC57A-87D7-48D3-BBA4-A039B91F5C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64D9148-D871-451F-B61B-7B3D447C26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D5F60F0-DEA6-4894-9289-D1BD3BC111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music storytelling lesson plans: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6BF7F96-78CD-4C3F-B060-D0424FEFB8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FAE9887-746A-4F5B-8057-BA49D97E2F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FD45D0B-6A64-40FB-A645-FF625095F1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AC04C89-B286-402B-95EA-B66E9FF90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843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Students hear songs without noticing the storyline.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FB36E9A-B8C0-46A4-89D3-654C085738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ADCA5C0-7AB1-4161-B82E-282B48FDB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Activities feel scattered and hard to follow.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E6DAEE2-1685-4696-837D-F43DAC3C7E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137010C-866C-48FC-BB3F-0A9746E476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73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Performance prep takes too much explanation.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DAD17E1-D12B-4086-AB53-B32C04A54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6D14165-50CF-434A-B79B-D4CA1DE744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9C17924-7A60-4972-AA89-3564030CE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F3EE399-B052-4339-A49F-032967054B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52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Students identify mood, character, and sequence.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B17ADFB-F7E3-452A-8AF5-AB6CB51B3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1129323-FC48-4A8E-B7C2-274EE6424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63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activity builds toward one shared outcome.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FD8FEE3-7129-4374-A60D-FE909D2895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5928EE1-DFAD-419E-B2E8-E84B824E2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313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class ends with a clear, confident presentation.</a:t>
            </a:r>
          </a:p>
        </p:txBody>
      </p:sp>
    </p:spTree>
    <p:extLst>
      <p:ext uri="{BB962C8B-B14F-4D97-AF65-F5344CB8AC3E}">
        <p14:creationId xmlns:p14="http://schemas.microsoft.com/office/powerpoint/2010/main" val="184092309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75521C3-D1E5-47F9-89F7-81EA02E1A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6FCB929-A89C-4276-80BF-074993A25E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D5B5783-FA4E-4170-983D-C42E65324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0C85B75-A656-4863-980B-0C624FB5A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6C97FDF-A678-44DD-9F4C-2C734136C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4B45BD3-DC0F-4E1C-B3C9-EC7F02C936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2C0A680-03E9-4D79-A40D-73FFC7C8F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C541072-05A5-4A13-9BD8-D9E680C118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4ACD51C-FF3A-49B8-B312-9F602E794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MUSIC TEACHERS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1ED4CA5-6D42-45D0-8F6F-E484D73E3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clear way to connect lyrics, emotion, and classroom discussion.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776B51C-3AEE-413F-84E4-EBCEA29A8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40EBBF7-3477-4F3C-8B5D-CEECC7CB6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4F9FC9C-516C-42B4-B6E0-0682CF8601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3FD62FA-8C44-40B9-AFFA-916AD92233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LESSON PLANNERS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1EE8CF2-A895-44B6-B877-6980427687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sequence for guiding students from listening to presentation.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31138D8-54F4-407B-A9D2-956D3AF316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A399AFC-7388-4674-AAB1-E9021D5D2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7F65A0A-332B-4325-BC60-81EF8ECE7D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2872CC4-B305-4C1C-A486-1C1294D27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STUDENT GROUPS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C8C6DB0-CAF2-431D-AF14-494A9A9CCE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friendly format for turning a song into a spoken or performed story.</a:t>
            </a:r>
          </a:p>
        </p:txBody>
      </p:sp>
    </p:spTree>
    <p:extLst>
      <p:ext uri="{BB962C8B-B14F-4D97-AF65-F5344CB8AC3E}">
        <p14:creationId xmlns:p14="http://schemas.microsoft.com/office/powerpoint/2010/main" val="111991675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FCDBCEDD-40F6-48AA-A6AA-BAAF62E34B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4D13F34-48A3-46CA-AB6D-098100564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BB384D8-5A26-4444-A8EA-71F968239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F34084F-5299-4163-BA3A-0B7DF35F4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F0A176A-4A22-46E5-BEAF-6D63171958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D780EF1-BA62-44A5-8616-7C99BDA03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91F5CF4-10D0-4E93-81CC-75DD97C20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A175CF0-3F80-4CF2-A49A-326EF36FE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4113632-D896-4291-BEDF-5096A7D945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6B77441-C964-44F7-89B7-B33ECB27F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C5EE458-27E9-429E-BC53-AD16E86DD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Listen for mood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20DF174-4EFE-4B3F-9C04-B93AEB5C20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0C7986A-5ED6-497C-A358-11B3E2039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AD9168B-3020-4625-AE49-F771223539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2F89093-7210-450D-ADDE-DD59CAF64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14E784A-FD61-4E08-953A-47CC2D78C9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DE4BA40-B963-4605-A239-1586B70337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the story arc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ADF4437-D839-477E-BBF5-A2426FED0B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6DFE638-C82D-4ABB-9256-E5C5641602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26A49C1-D606-4120-89FF-8306E01D7D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47C1402-7654-45B6-87E2-A3B8AD2D7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240082C-6D7C-472A-BF5C-8F59872B3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C19F5C9-3CF5-4247-893F-2B67CA496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Match lyrics to scenes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EDCF3DE-2D91-463D-B860-ED69EC336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696E504-074F-416A-A800-ED287EAA4F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43E95E7-58BB-4223-B516-072EF76AF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3F79164-FE39-48AF-AE3E-736221D43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E00DA2D7-E375-4280-BD24-51F843D4F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F02EE849-BA53-4225-BA2F-7DA308AB29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Rehearse with cues</a:t>
            </a:r>
          </a:p>
        </p:txBody>
      </p:sp>
    </p:spTree>
    <p:extLst>
      <p:ext uri="{BB962C8B-B14F-4D97-AF65-F5344CB8AC3E}">
        <p14:creationId xmlns:p14="http://schemas.microsoft.com/office/powerpoint/2010/main" val="113616943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F99F998-01EC-42D3-8296-C60143E6F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66255FC-4941-464C-8ACF-284A7F8DAC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3224580-30C2-4AC9-B11D-D8465CBF0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B80D0F5-CD63-4DC3-BB1F-81B1D6438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7301692-9677-424F-A4A2-168BA0313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music storytelling lesson plans: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8E91366-A471-4FA7-991D-3091711B1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FF9BD02-DA3C-4616-8036-8F766C8FDB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193B864-CA2A-483B-8AFB-6A56A01D73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1292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class use one song to practice storytelling, discussion, and performance together?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A5B3CB2-035C-4D69-B020-F5DD944D8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75B7B84-5667-4497-B9FA-703D7DF78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81CCED7-B2BD-4D93-A9CC-6B1744CE7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52F7F1F-A57B-4FA5-860E-E0DC617A9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the story arc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2C21958-787A-44BA-8944-7CA71EDBC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B3D55EA-9B9F-4311-8615-51EB895DBC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F58969E-3053-4E4C-9334-800949CD5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Match lyrics to scenes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A35E5D4-95E9-4E7E-9623-6259098E8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8757187-3FA4-496F-85EF-1C737BFFF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4019E64-5E1D-4AFB-8618-30A959AA2F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Share and reflect</a:t>
            </a:r>
          </a:p>
        </p:txBody>
      </p:sp>
    </p:spTree>
    <p:extLst>
      <p:ext uri="{BB962C8B-B14F-4D97-AF65-F5344CB8AC3E}">
        <p14:creationId xmlns:p14="http://schemas.microsoft.com/office/powerpoint/2010/main" val="208255461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0BA7A65-BD2A-4F41-8630-118985895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9F79A4F-915A-48EB-9527-A8F961DC46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587DCFC-70F7-4650-A514-C47990085E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38C5ABE-7CFC-4378-BA1F-A261934BD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2DBAFE3-FF41-4402-AEC1-1DB29513D3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music storytelling lesson plans: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1A95676-63BA-4DBD-80AF-CAAC4D8D2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79D4BC4-5229-4E08-A215-DB0F8742B5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957D0DA-F1B8-4297-B981-718842C00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61D981B-5F99-49AB-A941-9C1624F777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Listen for mood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EE78AEF-40DF-4278-8B19-99D893FBE1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C40E931-71E2-4EC1-B2F7-FB1AC5D8A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B4D8A5E-8467-48E0-8238-C384D413E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14B76DB-6C93-4C93-82B7-8AE760174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0D9DDF5-FF09-46F9-837F-144ED0DE58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the story arc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C6FA73C-FD38-446F-9F4C-6A2074556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6BD7E51-1DC2-4195-AA21-BC7EAAD78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D1D3A01-DAE4-4091-9D29-F2459ABC6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4B8E494-69B5-4154-AF53-0E82ABDC5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0082404-B98F-4825-B0B6-A167EC950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Match lyrics to scenes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757F1AC-E6CC-41CA-920A-79304D7E9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A0D93E1-755F-427B-986A-E554A2090A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DE1AD0C-63C7-4F54-A5CC-54B95999C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FB2EEDB-5295-442A-B1CC-5E3D98DCAE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7592A2C-FE0D-47C9-A253-A7335C275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Share and reflect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0164298-D03A-49DD-8E18-EB2FE38BD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676995768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FE00AC7-91AD-427E-9BEF-741793F0F0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FA650F0-1517-4F82-98C0-274A9F9BC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E35C252-684A-44FD-A4A6-55AC35176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listening into a story students can explain.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C1194D6-8E57-4A57-9A3C-5374871FB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4F3632B-2E3F-42A1-8104-ECE227662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B4D0A33-0F36-4A44-830F-D6D10FA91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ADFDC66-2B19-4664-A816-62157C302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25773289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2026-10-01T21:28:13.3820000Z</dcterms:created>
  <dcterms:modified xsi:type="dcterms:W3CDTF">2026-10-01T21:28:13.3820000Z</dcterms:modified>
</coreProperties>
</file>