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e00ad932f154123" /><Relationship Type="http://schemas.openxmlformats.org/officeDocument/2006/relationships/extended-properties" Target="/docProps/app.xml" Id="Re9282277d15d4247" /><Relationship Type="http://schemas.openxmlformats.org/officeDocument/2006/relationships/officeDocument" Target="/ppt/presentation.xml" Id="R383b34981f844ce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9baaf0ba73f4c95"/>
  </p:sldMasterIdLst>
  <p:notesMasterIdLst>
    <p:notesMasterId xmlns:r="http://schemas.openxmlformats.org/officeDocument/2006/relationships" r:id="Rb103c21d12654959"/>
  </p:notesMasterIdLst>
  <p:sldIdLst>
    <p:sldId xmlns:r="http://schemas.openxmlformats.org/officeDocument/2006/relationships" id="256" r:id="R2da99cdc74a2499e"/>
    <p:sldId xmlns:r="http://schemas.openxmlformats.org/officeDocument/2006/relationships" id="257" r:id="Rea3d7a025da64968"/>
    <p:sldId xmlns:r="http://schemas.openxmlformats.org/officeDocument/2006/relationships" id="258" r:id="R314927d4e5374336"/>
    <p:sldId xmlns:r="http://schemas.openxmlformats.org/officeDocument/2006/relationships" id="259" r:id="Rf051c1ece5724cb7"/>
    <p:sldId xmlns:r="http://schemas.openxmlformats.org/officeDocument/2006/relationships" id="260" r:id="R16121fd9548748ac"/>
    <p:sldId xmlns:r="http://schemas.openxmlformats.org/officeDocument/2006/relationships" id="261" r:id="R761e473648ac41a5"/>
    <p:sldId xmlns:r="http://schemas.openxmlformats.org/officeDocument/2006/relationships" id="262" r:id="Rb5ecc2ef620b42bf"/>
    <p:sldId xmlns:r="http://schemas.openxmlformats.org/officeDocument/2006/relationships" id="263" r:id="R9d3bd76ccfd14742"/>
    <p:sldId xmlns:r="http://schemas.openxmlformats.org/officeDocument/2006/relationships" id="264" r:id="Rb3e50298398644f0"/>
    <p:sldId xmlns:r="http://schemas.openxmlformats.org/officeDocument/2006/relationships" id="265" r:id="R702b1a7f1aae402e"/>
    <p:sldId xmlns:r="http://schemas.openxmlformats.org/officeDocument/2006/relationships" id="266" r:id="R96df969f2f184f1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8bbb36da154e25" /><Relationship Type="http://schemas.openxmlformats.org/officeDocument/2006/relationships/slideMaster" Target="/ppt/slideMasters/slideMaster1.xml" Id="R79baaf0ba73f4c95" /><Relationship Type="http://schemas.openxmlformats.org/officeDocument/2006/relationships/notesMaster" Target="/ppt/notesMasters/notesMaster1.xml" Id="Rb103c21d12654959" /><Relationship Type="http://schemas.openxmlformats.org/officeDocument/2006/relationships/presProps" Target="/ppt/presProps.xml" Id="R2fa6107abe134cd2" /><Relationship Type="http://schemas.openxmlformats.org/officeDocument/2006/relationships/tableStyles" Target="/ppt/tableStyles.xml" Id="Rb8e9d26ef77f4450" /><Relationship Type="http://schemas.openxmlformats.org/officeDocument/2006/relationships/slide" Target="/ppt/slides/slide1.xml" Id="R2da99cdc74a2499e" /><Relationship Type="http://schemas.openxmlformats.org/officeDocument/2006/relationships/slide" Target="/ppt/slides/slide2.xml" Id="Rea3d7a025da64968" /><Relationship Type="http://schemas.openxmlformats.org/officeDocument/2006/relationships/slide" Target="/ppt/slides/slide3.xml" Id="R314927d4e5374336" /><Relationship Type="http://schemas.openxmlformats.org/officeDocument/2006/relationships/slide" Target="/ppt/slides/slide4.xml" Id="Rf051c1ece5724cb7" /><Relationship Type="http://schemas.openxmlformats.org/officeDocument/2006/relationships/slide" Target="/ppt/slides/slide5.xml" Id="R16121fd9548748ac" /><Relationship Type="http://schemas.openxmlformats.org/officeDocument/2006/relationships/slide" Target="/ppt/slides/slide6.xml" Id="R761e473648ac41a5" /><Relationship Type="http://schemas.openxmlformats.org/officeDocument/2006/relationships/slide" Target="/ppt/slides/slide7.xml" Id="Rb5ecc2ef620b42bf" /><Relationship Type="http://schemas.openxmlformats.org/officeDocument/2006/relationships/slide" Target="/ppt/slides/slide8.xml" Id="R9d3bd76ccfd14742" /><Relationship Type="http://schemas.openxmlformats.org/officeDocument/2006/relationships/slide" Target="/ppt/slides/slide9.xml" Id="Rb3e50298398644f0" /><Relationship Type="http://schemas.openxmlformats.org/officeDocument/2006/relationships/slide" Target="/ppt/slides/slide10.xml" Id="R702b1a7f1aae402e" /><Relationship Type="http://schemas.openxmlformats.org/officeDocument/2006/relationships/slide" Target="/ppt/slides/slide11.xml" Id="R96df969f2f184f1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f2667ce882436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c16fded0fe543f5" /><Relationship Type="http://schemas.openxmlformats.org/officeDocument/2006/relationships/notesMaster" Target="/ppt/notesMasters/notesMaster1.xml" Id="R7900752bedde488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5345c0020d4bd2" /><Relationship Type="http://schemas.openxmlformats.org/officeDocument/2006/relationships/notesMaster" Target="/ppt/notesMasters/notesMaster1.xml" Id="R9d4a2e3afece486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27358e6f8a4ad6" /><Relationship Type="http://schemas.openxmlformats.org/officeDocument/2006/relationships/notesMaster" Target="/ppt/notesMasters/notesMaster1.xml" Id="R160c08640a6b4fd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4718dad75554c65" /><Relationship Type="http://schemas.openxmlformats.org/officeDocument/2006/relationships/notesMaster" Target="/ppt/notesMasters/notesMaster1.xml" Id="R7a61d866cb2646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6aa77c0b8554b8c" /><Relationship Type="http://schemas.openxmlformats.org/officeDocument/2006/relationships/notesMaster" Target="/ppt/notesMasters/notesMaster1.xml" Id="Rc733985e5963471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044921a42684991" /><Relationship Type="http://schemas.openxmlformats.org/officeDocument/2006/relationships/notesMaster" Target="/ppt/notesMasters/notesMaster1.xml" Id="R6ef040e387854f1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9c194d726084ed1" /><Relationship Type="http://schemas.openxmlformats.org/officeDocument/2006/relationships/notesMaster" Target="/ppt/notesMasters/notesMaster1.xml" Id="Rc7d5a277d1da42d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fbdf00e292a40d7" /><Relationship Type="http://schemas.openxmlformats.org/officeDocument/2006/relationships/notesMaster" Target="/ppt/notesMasters/notesMaster1.xml" Id="R19ce494684e74fd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351c7c123fd42a1" /><Relationship Type="http://schemas.openxmlformats.org/officeDocument/2006/relationships/notesMaster" Target="/ppt/notesMasters/notesMaster1.xml" Id="R5c25c00c0b5b447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5d5f89d4ee34b57" /><Relationship Type="http://schemas.openxmlformats.org/officeDocument/2006/relationships/notesMaster" Target="/ppt/notesMasters/notesMaster1.xml" Id="R9cecdf6b591642f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19d05bdc5614ade" /><Relationship Type="http://schemas.openxmlformats.org/officeDocument/2006/relationships/notesMaster" Target="/ppt/notesMasters/notesMaster1.xml" Id="R617550d09c6f43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b434d0d8344cc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f91b5b6fc4494b" /><Relationship Type="http://schemas.openxmlformats.org/officeDocument/2006/relationships/slideLayout" Target="/ppt/slideLayouts/slideLayout1.xml" Id="R7b8eb2242bb540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b8eb2242bb540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8057f8c2934025" /><Relationship Type="http://schemas.openxmlformats.org/officeDocument/2006/relationships/image" Target="/ppt/media/image.png" Id="Reded85c8127f4f5f" /><Relationship Type="http://schemas.openxmlformats.org/officeDocument/2006/relationships/notesSlide" Target="/ppt/notesSlides/notesSlide1.xml" Id="R348a2890042642f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bb60372b5f4e96" /><Relationship Type="http://schemas.openxmlformats.org/officeDocument/2006/relationships/notesSlide" Target="/ppt/notesSlides/notesSlide2.xml" Id="Rfa8980ab8b3d42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6d4b565f7f4d93" /><Relationship Type="http://schemas.openxmlformats.org/officeDocument/2006/relationships/notesSlide" Target="/ppt/notesSlides/notesSlide3.xml" Id="Raa2a5c11e33b4e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38e32b7c8e432d" /><Relationship Type="http://schemas.openxmlformats.org/officeDocument/2006/relationships/notesSlide" Target="/ppt/notesSlides/notesSlide4.xml" Id="R312a8882b9b2455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ce9841d1654e25" /><Relationship Type="http://schemas.openxmlformats.org/officeDocument/2006/relationships/notesSlide" Target="/ppt/notesSlides/notesSlide5.xml" Id="Rc94e153f17864d9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8a9d12d27a4cb6" /><Relationship Type="http://schemas.openxmlformats.org/officeDocument/2006/relationships/notesSlide" Target="/ppt/notesSlides/notesSlide6.xml" Id="Rc0d905a031ca40d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3e33c91fce438b" /><Relationship Type="http://schemas.openxmlformats.org/officeDocument/2006/relationships/notesSlide" Target="/ppt/notesSlides/notesSlide7.xml" Id="R8910ea6167de44a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dfcd94a4e749ac" /><Relationship Type="http://schemas.openxmlformats.org/officeDocument/2006/relationships/notesSlide" Target="/ppt/notesSlides/notesSlide8.xml" Id="R00854a6d1a83494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e6178638cf4496" /><Relationship Type="http://schemas.openxmlformats.org/officeDocument/2006/relationships/notesSlide" Target="/ppt/notesSlides/notesSlide9.xml" Id="Rbc3a0707df5f476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410e95f8e34935" /><Relationship Type="http://schemas.openxmlformats.org/officeDocument/2006/relationships/notesSlide" Target="/ppt/notesSlides/notesSlide10.xml" Id="R7e92c5d95433460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d9aea38fa44848" /><Relationship Type="http://schemas.openxmlformats.org/officeDocument/2006/relationships/notesSlide" Target="/ppt/notesSlides/notesSlide11.xml" Id="R0f5418435fa84e0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983EE7-09CD-43B2-BBA7-2FAD52A63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981348-FFFA-4E74-B1CD-1C9AAD9A3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4DAF521-C201-46E5-83EB-36FE09DF3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Video Storyboard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313F27-49DD-47FD-910A-0397B7470C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neon rooftop shoot follows Mira as she chases a lost melody through the city.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9375CB-38E4-4639-B6B6-7C3249041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2F41C9-D295-4FFA-B9AF-0BB8E97B7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981BF1-EE3C-4AD6-A4FD-64A478F3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96CC27-27FE-48D5-8F3B-AAAF9215A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ed85c8127f4f5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39937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876181-C27E-485D-A7E7-314FB7334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3912CA-FD97-4B40-9D11-4E01A876E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8D2BEA-7A7A-4E6D-B6E5-C8423B092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9561AD-8753-474E-B216-A2AC97B6E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FC55E0-2967-4553-8C43-3E5A62CB5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703CF3-47DE-4660-9783-7A6C95C50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A2FBBC-A94C-4434-AAAD-4AC3376C0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6559A2-B976-4828-ACCE-6520A0529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1798CC-CAFB-411F-847B-95F125E04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9DD380-05C1-4086-9BBA-7BC6B5403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C778EE-4F7C-4B7E-917A-8CA80182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A53733-8367-4A22-8C0B-BDCC5FA8B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47C562-4194-47AC-8D0B-EB31DEA7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each scene beat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36732C-A903-4B5F-8E23-ABAF55D72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251527-3DA7-4273-969F-8AFF89E5F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C64F38-9519-483F-A8E2-645CDD4EC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List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74AB89-2389-4160-A83E-F6678CD75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Mark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F509EC-BA13-4C4E-91C8-C2F7400F6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0D30D8-7CC3-49FB-AB6D-B0D5A0106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15F207-DBB8-4E17-A988-4BB7D823E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Cut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BA51FB-39AE-4C80-9F2F-E4A1A1C45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Align lyrics to cuts</a:t>
            </a:r>
          </a:p>
        </p:txBody>
      </p:sp>
    </p:spTree>
    <p:extLst>
      <p:ext uri="{BB962C8B-B14F-4D97-AF65-F5344CB8AC3E}">
        <p14:creationId xmlns:p14="http://schemas.microsoft.com/office/powerpoint/2010/main" val="9044944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9FD11D-E091-4C97-89DF-3FC4F3E65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C1595B-B5C8-4C51-8AC5-EC64149E6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69C5CA-4C90-4983-9BD2-7C20236A7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D3EEC7-0ACC-4A67-8C09-B4D3B52C1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C6649C-35DB-48DE-9843-0789AB331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visual plan for a midnight performance story.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616591-38BF-4D2B-9F9E-F52B8B7A9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9F0EE1-743B-4007-9E91-7323B889F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7330299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0D2A5E-7C9E-4591-AD3B-7A8F78BA3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03F0BD-773C-414B-A48F-35C82BE9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073A80-898A-418B-A38B-634E04DE7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7285DD-BC0A-49AA-8188-B432D29203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5E7B87-9C16-4CD4-8B71-4D335C0B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CA3DDE-64BA-4471-9DEA-B896D7E26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9125E8-1448-4940-A712-1364149E2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DA4B73-921E-4D01-B011-0F54A4E96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7E5943-9398-4FD4-97FD-45D1E46E6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FB9634-7CD4-48CD-A2B0-08F6BC20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CAF57F-FF16-4072-A074-4600955B3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F378D8-7A45-46D4-8B55-FB87E0B4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3C86EE-896E-446C-85C8-016E27A35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84F2F0A-119B-4282-9972-33FA261AE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each scene beat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D35E80-831E-46BF-BE4E-745E7B867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D40103-68EA-4C69-B078-D8AA42ADC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5201CD-2AC0-41A3-8CF9-8613EE706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43E67A-7C4F-4AA9-9130-DD1EC241C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340089-533E-497D-82F4-20537F255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camera moves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555A78-C351-48D3-871B-FE7625537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326741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C4B71F1-638D-464F-8635-158256D52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7E142C-C7CE-4176-BBE2-D8AD97732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80D6F0-ADD2-4942-B0F0-81855867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44F600-A3CA-4A51-B3C5-16CE9A3EC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8B8EFF-FAD5-4A73-80F5-6B4DD13BD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6A3A7C-FE58-4A73-A513-F14FE7410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1B56DC-4BEA-4EE3-80D4-B0B25C541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2ACE24-557B-4E2C-9FB6-97C457B3E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AA1267-7FDC-41F3-AA70-1D6491FE5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F5EEDB-0635-4ED6-96F2-63DF76A75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4B3BE7-D96D-46C0-97C9-AD653339F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43784B-CA18-4A39-A942-BD53CDFCB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CF4836-AA88-4E47-8C73-7A55338B0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each scene beat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FE4B63-FE20-4041-BBB8-5C03379C8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BFEF53F-345A-4C27-94A3-4D30C33BF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39F9369-7C8F-41E4-B1A0-082890A7F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2F6CF4-8031-4F18-9117-E676A096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camera moves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103164-91A3-415B-ACE3-7A42A5CAE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4B4487-7F1F-45AA-883F-40EC6EB90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EEF265-B791-40F1-8DD5-355574B61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C8CD20-0264-4456-9E01-39B6549F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lyrics to cuts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45BECA-89AB-4C60-9C73-5AA70A726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5BE141-AC5D-442C-B191-2D1C56F40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E87F741-4BAE-47A7-9882-CAE5F051B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2E3A953-F5A9-413F-B846-777A0D279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final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4EFED8F-ACD2-4B61-8FBE-6849E10F1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5933428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6EE3FF6-181E-4E2F-A0F3-0EFD2BE62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C5E6D6-BD63-4B26-81D7-1CB23B892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4FD7BF-23B9-4D7A-BEDF-0BF9DDAD3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ACD3F-3F0B-4D7A-B728-ABC5225FF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876C44-926A-4780-9AEC-B73203100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F1B5A3-C631-426B-BDFF-703B4982A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597A9E-92D5-4FA2-A67C-A7C287FF5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ED9268-ADE3-4B54-AA47-6C76812A9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D7CEB4-8DC3-4BC2-93CD-C2156B74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Scenes feel disconnected from the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26D40A-8625-47BE-ACB6-40B1C89BC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1E9DE7-16E3-40C4-9B99-70C88D65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Shot ideas are scattered across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2B4065-D038-4B94-9CF7-59E44D249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BB3C3E-8E68-4BFF-AA42-48C20563D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ending lacks a strong visual payoff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8B1300-ECED-4688-8904-BE29EFB84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FB94FA-114F-4AE9-9F2F-48FDEADF2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B35B45-F724-4F22-8A67-55FFD6879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A7FFF6-3FA2-488B-812F-708189062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supports the song's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BCB1DA-2802-445F-8C6B-F665279E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E53632-9432-4ED7-88A9-A66688F8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one clear sequence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E73668-36CC-4841-A00E-4ABF7241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BED1561-C331-49E4-81AA-FB9D15A65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finale lands with a memorable image</a:t>
            </a:r>
          </a:p>
        </p:txBody>
      </p:sp>
    </p:spTree>
    <p:extLst>
      <p:ext uri="{BB962C8B-B14F-4D97-AF65-F5344CB8AC3E}">
        <p14:creationId xmlns:p14="http://schemas.microsoft.com/office/powerpoint/2010/main" val="130487479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C713CC-6A93-4BF1-8A7D-370109134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A4B4E7-CA8A-4A76-B76E-550118E0A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6B3FAE-DA16-4BFB-8691-A44B17CBD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875B0-8D3D-40AC-9CCB-678DCE3D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388170-D01D-4C48-9F5F-EA03E37EE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70AEB7-EE97-466B-B78F-7C00E7A45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1C7037-98FB-4862-8CF0-F0057C1AE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F0B035-9158-4D72-B2F6-AEA6B25EE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DDBEEB-67FD-4EA1-BC9F-380C3E08A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MUSIC DIRECTOR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1171FC-F1FD-4BD1-A911-30A735792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visual arc that matches the song's emotional turns.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8E6698-580A-4300-A1E9-BC809187D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2345B4-F97E-4CD5-97B6-D1193DEDD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6D96B4-76D5-4511-94B6-029575CD8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E9B999-3911-41C5-AD58-3CAA3F34B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85B711-4B44-4518-96F2-23EAD468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organize locations, shots,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6F0581-E801-4B99-9F1D-E113D7530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7EDEE7-3D01-413F-93EC-F13DE8707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AAA5A2-D11D-4509-8AE6-2ECCB18D6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F990F4-83A5-42D1-BA17-3B69CACC8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1F766C-77AD-4F37-BFCE-E40216AEB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shared reference for styling, pacing, and performance cues.</a:t>
            </a:r>
          </a:p>
        </p:txBody>
      </p:sp>
    </p:spTree>
    <p:extLst>
      <p:ext uri="{BB962C8B-B14F-4D97-AF65-F5344CB8AC3E}">
        <p14:creationId xmlns:p14="http://schemas.microsoft.com/office/powerpoint/2010/main" val="13315954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2EB2BF-1526-4B93-A2B5-63A37947B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F74400-B5A0-4A49-BA13-9E1C92248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B3529A-0F2F-4C5C-B80B-66E410F3A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D9FF5A-3A3C-4588-8A96-B62E75B1E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2A8D6-10D7-441F-8FF5-A9697E86F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FF5C27-4EA3-4974-A370-C137885ED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DBDD85-63EB-4865-877A-D9B0A59CE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15D3ED-59AF-451D-BB51-F2062F10D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89A5AA-E2E4-4620-AE1A-847B12D80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5043E8-7B7C-43B0-9BEE-B0E16E465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0347BD-DE8F-47ED-99C4-97B79038B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1DC827-CDBC-410D-BB39-14655743C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D85F65-4D9A-4308-A2AA-E58974A21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DE547B-6140-4AC3-8D01-C07301E95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222214-DE90-4BBF-9A78-DB93E0F16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999F1B-45BA-430B-8F32-C869378C5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F46F4F-3083-43C8-BA11-76E04C74E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each scene beat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7F25AA-E55E-4134-ACA8-0DC260800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8C5D2F-5C3E-4F1B-AA83-DE0F066769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8852D2-4820-4BC9-A24B-91AD6050A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571E58-F9CA-43CB-AE84-142F80415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7634A07-E73D-4E30-9164-BAE26EFB0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72F5F9-0432-4BC2-A448-D087E5041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camera moves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7DE85C2-1DAC-4F6D-B1FB-411E6A7AB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B76C7B7-C61E-4B08-9A20-5C0115CF7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693C811-3F8C-45AB-AEF3-682E79338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044D6B0-13A7-4478-81F7-D327A74E4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33A13C5-C0BC-470C-8591-A44B6895F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9DC6F0A-85F5-4CAF-BF99-27ECA03CA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 lyrics to cuts</a:t>
            </a:r>
          </a:p>
        </p:txBody>
      </p:sp>
    </p:spTree>
    <p:extLst>
      <p:ext uri="{BB962C8B-B14F-4D97-AF65-F5344CB8AC3E}">
        <p14:creationId xmlns:p14="http://schemas.microsoft.com/office/powerpoint/2010/main" val="199308592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2788B7-4A98-4DBE-A1BC-F1E19451D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66DCEA-741E-46F6-8530-6C827133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454108-3FE7-4A8E-9119-D0996193E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DEA09B-1670-464E-9DE1-A8CEE91FF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DBBA2B-9A42-4FF4-993C-761C7163C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23A0DA-E0BF-484E-8E6A-0A829FAB1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B9DECE-8934-4F86-9A26-042D22184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3B3E5E-E440-455E-85F6-C75BD83EA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75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should Mira's rooftop performance unfold from the first verse to the final chorus?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F6E26D-A674-4275-8865-8E00D2337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D1CCD7-1290-4C18-91C7-BFB0474F9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88A5D9-6B88-4A71-B290-2402F4526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F60C9C1-811A-40EE-9CB7-DA311A41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each scene beat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E775D6-BC65-4E75-8BEF-33B4ED7C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329724-648B-47A2-943B-D9F014AB9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DF6173-47FD-43FB-A1EE-8CC800159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Mark camera moves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4B9AB5-F192-4820-A025-C453134CB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7CED88-2AED-4733-8858-4BCA5836C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27600D-E8D6-4615-A634-E9A8D1A0F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final flow</a:t>
            </a:r>
          </a:p>
        </p:txBody>
      </p:sp>
    </p:spTree>
    <p:extLst>
      <p:ext uri="{BB962C8B-B14F-4D97-AF65-F5344CB8AC3E}">
        <p14:creationId xmlns:p14="http://schemas.microsoft.com/office/powerpoint/2010/main" val="10518730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135060-1406-4242-BF95-BE4B5BBE5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CF958AC-27EF-4378-8651-184BA5541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B21BD6-6D3E-4D86-B771-033362ECE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077730-8001-4795-80E9-0CE2A60A1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7B5412-D2EC-4B3A-9339-A66A233AA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7AC82E-99CA-4A2E-BBB8-D39EC1391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F105BA-6B49-4B3A-9A71-B9F1D9257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3BBB7-FBEC-4EB3-93D5-10DA49C44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014608-0954-40B0-A950-672771391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the opening mood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C614E3-08B4-4BD7-8981-A752B8F35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EE09BCA-EFDC-46AF-8F52-60BE571DA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0DCFEB-ED46-4553-8494-70E4B0FA9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403633D-DFCE-467C-8DAA-CD7AC663B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1C309DD-639C-4081-8178-A147D5D5C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Map each scene beat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B8729A-9EA3-4025-A947-C60C60E3F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DB31F4-5745-4D94-9933-0EA8C10E0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BF7E90-D4FB-432A-A882-629D76A5A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EED08FD-114C-410C-B712-6D20AB88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47DFBF-005B-44A3-8785-45BB06EB1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 camera moves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7AC779-01FB-4A90-B900-ED76C9488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E41932-F3AE-43A2-B2FE-E7023AAD9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697CBB-00D4-48D7-8B02-365D9584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652496-4CA9-4325-80E7-22ED84158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B11AAB5-B617-4851-BC63-7320407DE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final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483BFD-EC17-4801-92B7-73DD6F1E9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5400499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6F90C7-A1DD-40B6-AB2D-3CFD76DD4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E6722B-3C04-4CC2-BCC2-86B91A09B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347E07-D89C-481B-AC60-7F87CEBB0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the song into a clear visual journey.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E9ACDA-7DA2-4093-80F1-D7C4344A6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BE4691-683F-4C96-8187-574A62F4E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7DF454-7ED4-4B0F-8374-5E514E4C8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D9DB9C-4E0A-4261-B608-0C1CB17D7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34163552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2026-09-30T14:46:13.4200000Z</dcterms:created>
  <dcterms:modified xsi:type="dcterms:W3CDTF">2026-09-30T14:46:13.4200000Z</dcterms:modified>
</coreProperties>
</file>