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2c784cc4e64eba" /><Relationship Type="http://schemas.openxmlformats.org/officeDocument/2006/relationships/extended-properties" Target="/docProps/app.xml" Id="R25219cf01c8947a5" /><Relationship Type="http://schemas.openxmlformats.org/officeDocument/2006/relationships/officeDocument" Target="/ppt/presentation.xml" Id="R5f303d9f473549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ace02974444908"/>
  </p:sldMasterIdLst>
  <p:notesMasterIdLst>
    <p:notesMasterId xmlns:r="http://schemas.openxmlformats.org/officeDocument/2006/relationships" r:id="Rb358bb4fd2d24d32"/>
  </p:notesMasterIdLst>
  <p:sldIdLst>
    <p:sldId xmlns:r="http://schemas.openxmlformats.org/officeDocument/2006/relationships" id="256" r:id="R9c01b2ff407e4b02"/>
    <p:sldId xmlns:r="http://schemas.openxmlformats.org/officeDocument/2006/relationships" id="257" r:id="Reb33ead7faa24cb8"/>
    <p:sldId xmlns:r="http://schemas.openxmlformats.org/officeDocument/2006/relationships" id="258" r:id="R48801cf74af94150"/>
    <p:sldId xmlns:r="http://schemas.openxmlformats.org/officeDocument/2006/relationships" id="259" r:id="R88974cf63c9c47a0"/>
    <p:sldId xmlns:r="http://schemas.openxmlformats.org/officeDocument/2006/relationships" id="260" r:id="R09ddc19657094657"/>
    <p:sldId xmlns:r="http://schemas.openxmlformats.org/officeDocument/2006/relationships" id="261" r:id="Rbe8ed9107cb54769"/>
    <p:sldId xmlns:r="http://schemas.openxmlformats.org/officeDocument/2006/relationships" id="262" r:id="Rcc98e4e4ce4c412b"/>
    <p:sldId xmlns:r="http://schemas.openxmlformats.org/officeDocument/2006/relationships" id="263" r:id="R6106cda4c79946cc"/>
    <p:sldId xmlns:r="http://schemas.openxmlformats.org/officeDocument/2006/relationships" id="264" r:id="R782ea8ae72574c53"/>
    <p:sldId xmlns:r="http://schemas.openxmlformats.org/officeDocument/2006/relationships" id="265" r:id="Ra8e7ba8bdf5d456d"/>
    <p:sldId xmlns:r="http://schemas.openxmlformats.org/officeDocument/2006/relationships" id="266" r:id="R8fd1bcfd56d94e1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bc7d1ba7f747ba" /><Relationship Type="http://schemas.openxmlformats.org/officeDocument/2006/relationships/slideMaster" Target="/ppt/slideMasters/slideMaster1.xml" Id="R96ace02974444908" /><Relationship Type="http://schemas.openxmlformats.org/officeDocument/2006/relationships/notesMaster" Target="/ppt/notesMasters/notesMaster1.xml" Id="Rb358bb4fd2d24d32" /><Relationship Type="http://schemas.openxmlformats.org/officeDocument/2006/relationships/presProps" Target="/ppt/presProps.xml" Id="R53a3c4c47ec540b0" /><Relationship Type="http://schemas.openxmlformats.org/officeDocument/2006/relationships/tableStyles" Target="/ppt/tableStyles.xml" Id="R32df408b71ce4a3f" /><Relationship Type="http://schemas.openxmlformats.org/officeDocument/2006/relationships/slide" Target="/ppt/slides/slide1.xml" Id="R9c01b2ff407e4b02" /><Relationship Type="http://schemas.openxmlformats.org/officeDocument/2006/relationships/slide" Target="/ppt/slides/slide2.xml" Id="Reb33ead7faa24cb8" /><Relationship Type="http://schemas.openxmlformats.org/officeDocument/2006/relationships/slide" Target="/ppt/slides/slide3.xml" Id="R48801cf74af94150" /><Relationship Type="http://schemas.openxmlformats.org/officeDocument/2006/relationships/slide" Target="/ppt/slides/slide4.xml" Id="R88974cf63c9c47a0" /><Relationship Type="http://schemas.openxmlformats.org/officeDocument/2006/relationships/slide" Target="/ppt/slides/slide5.xml" Id="R09ddc19657094657" /><Relationship Type="http://schemas.openxmlformats.org/officeDocument/2006/relationships/slide" Target="/ppt/slides/slide6.xml" Id="Rbe8ed9107cb54769" /><Relationship Type="http://schemas.openxmlformats.org/officeDocument/2006/relationships/slide" Target="/ppt/slides/slide7.xml" Id="Rcc98e4e4ce4c412b" /><Relationship Type="http://schemas.openxmlformats.org/officeDocument/2006/relationships/slide" Target="/ppt/slides/slide8.xml" Id="R6106cda4c79946cc" /><Relationship Type="http://schemas.openxmlformats.org/officeDocument/2006/relationships/slide" Target="/ppt/slides/slide9.xml" Id="R782ea8ae72574c53" /><Relationship Type="http://schemas.openxmlformats.org/officeDocument/2006/relationships/slide" Target="/ppt/slides/slide10.xml" Id="Ra8e7ba8bdf5d456d" /><Relationship Type="http://schemas.openxmlformats.org/officeDocument/2006/relationships/slide" Target="/ppt/slides/slide11.xml" Id="R8fd1bcfd56d94e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581c55530641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9c6bae3c3b4206" /><Relationship Type="http://schemas.openxmlformats.org/officeDocument/2006/relationships/notesMaster" Target="/ppt/notesMasters/notesMaster1.xml" Id="Rf212c215f22b45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f5defdf9f74544" /><Relationship Type="http://schemas.openxmlformats.org/officeDocument/2006/relationships/notesMaster" Target="/ppt/notesMasters/notesMaster1.xml" Id="R49359eb8a77e42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37600f4f77e4ee9" /><Relationship Type="http://schemas.openxmlformats.org/officeDocument/2006/relationships/notesMaster" Target="/ppt/notesMasters/notesMaster1.xml" Id="Rfafb14928ec64e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9ae3fcad844872" /><Relationship Type="http://schemas.openxmlformats.org/officeDocument/2006/relationships/notesMaster" Target="/ppt/notesMasters/notesMaster1.xml" Id="Rabf135e33f654c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2475e8b28e4776" /><Relationship Type="http://schemas.openxmlformats.org/officeDocument/2006/relationships/notesMaster" Target="/ppt/notesMasters/notesMaster1.xml" Id="R78ee60a1e1214d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2f0007bdb24a5c" /><Relationship Type="http://schemas.openxmlformats.org/officeDocument/2006/relationships/notesMaster" Target="/ppt/notesMasters/notesMaster1.xml" Id="R13b6f280eec048f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aa9c930b8e4f81" /><Relationship Type="http://schemas.openxmlformats.org/officeDocument/2006/relationships/notesMaster" Target="/ppt/notesMasters/notesMaster1.xml" Id="R12132d05304147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756e726f0e443ce" /><Relationship Type="http://schemas.openxmlformats.org/officeDocument/2006/relationships/notesMaster" Target="/ppt/notesMasters/notesMaster1.xml" Id="R6f8526ac642a41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cf6e9324684d9f" /><Relationship Type="http://schemas.openxmlformats.org/officeDocument/2006/relationships/notesMaster" Target="/ppt/notesMasters/notesMaster1.xml" Id="R52172a42edf145d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fab6bd6e364575" /><Relationship Type="http://schemas.openxmlformats.org/officeDocument/2006/relationships/notesMaster" Target="/ppt/notesMasters/notesMaster1.xml" Id="R41491b2db2fb4e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d03b520da747a7" /><Relationship Type="http://schemas.openxmlformats.org/officeDocument/2006/relationships/notesMaster" Target="/ppt/notesMasters/notesMaster1.xml" Id="R503be57cd9c342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0bf3c6622547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a12f7a94734117" /><Relationship Type="http://schemas.openxmlformats.org/officeDocument/2006/relationships/slideLayout" Target="/ppt/slideLayouts/slideLayout1.xml" Id="R173b72fc4df34b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3b72fc4df34b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fc28475704443" /><Relationship Type="http://schemas.openxmlformats.org/officeDocument/2006/relationships/image" Target="/ppt/media/image.png" Id="R08e69eebe4a34bf9" /><Relationship Type="http://schemas.openxmlformats.org/officeDocument/2006/relationships/notesSlide" Target="/ppt/notesSlides/notesSlide1.xml" Id="Ra9b845f1f98c4a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b6d842f304860" /><Relationship Type="http://schemas.openxmlformats.org/officeDocument/2006/relationships/notesSlide" Target="/ppt/notesSlides/notesSlide2.xml" Id="Rc75c333b23024a9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15623ba6984d86" /><Relationship Type="http://schemas.openxmlformats.org/officeDocument/2006/relationships/notesSlide" Target="/ppt/notesSlides/notesSlide3.xml" Id="Rb66a539d9ffa43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0f99f5d5a148fd" /><Relationship Type="http://schemas.openxmlformats.org/officeDocument/2006/relationships/notesSlide" Target="/ppt/notesSlides/notesSlide4.xml" Id="R107141b8cb6249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7bf9148b34872" /><Relationship Type="http://schemas.openxmlformats.org/officeDocument/2006/relationships/notesSlide" Target="/ppt/notesSlides/notesSlide5.xml" Id="Rcee108df902a41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b51c18c104410" /><Relationship Type="http://schemas.openxmlformats.org/officeDocument/2006/relationships/notesSlide" Target="/ppt/notesSlides/notesSlide6.xml" Id="Rf7dc415d96f848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9e326576343ec" /><Relationship Type="http://schemas.openxmlformats.org/officeDocument/2006/relationships/notesSlide" Target="/ppt/notesSlides/notesSlide7.xml" Id="Rbe303f0c77ca4b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0d9750e444e98" /><Relationship Type="http://schemas.openxmlformats.org/officeDocument/2006/relationships/notesSlide" Target="/ppt/notesSlides/notesSlide8.xml" Id="Re5f8fe688b6048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0835306564db9" /><Relationship Type="http://schemas.openxmlformats.org/officeDocument/2006/relationships/notesSlide" Target="/ppt/notesSlides/notesSlide9.xml" Id="R55d02f74ed7647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ef4ec5b2da47ac" /><Relationship Type="http://schemas.openxmlformats.org/officeDocument/2006/relationships/notesSlide" Target="/ppt/notesSlides/notesSlide10.xml" Id="R8d8c104ff10243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e088fd8bf48ac" /><Relationship Type="http://schemas.openxmlformats.org/officeDocument/2006/relationships/notesSlide" Target="/ppt/notesSlides/notesSlide11.xml" Id="Reada5449d52049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A649FC-DABB-4552-A279-E0C89441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B2E5DD-0B76-46C0-B634-F63BD4353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86A7BA-69C0-457F-8018-EA44AE6E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Nbc Sports Nfl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FECDE4-1142-493E-84FC-EF76D5DC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Sunday kickoff intro follows a rookie QB's first stadium walkout.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777E9-D3D1-46A7-A54D-53978565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8F185B-E0EB-4FA1-B812-9E2DFECE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AA3D1-49AC-45B9-9BF7-8F580C9EA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8E98FB-736D-4689-997D-81D79AAB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e69eebe4a34bf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362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1067DB-9183-4D88-9771-35B92388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6C0E6-73A6-43AA-BE1D-DF9CBABA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8D2B69-04B5-423C-A4A0-68CBB6DA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03578A-84F5-499A-B959-D6F7B61A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C5AB0-D734-4FD0-9185-DA96E866F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nbc sports nfl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D9AC6A-50F5-4396-BF77-F7083F0D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A2DE79-D7B2-4C58-B199-3B263655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AD60F-F5F4-4329-A683-49333773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Pregame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C1F698-6E06-4B0C-B8EE-4828B4D4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pregame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07D3A-2DA0-4BC8-A6E8-23C79866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C9D675-3153-4580-8D7B-C9FF1ACA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4C74D2-8D96-4058-B7D1-3F27CB3E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Rookie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74125-D254-4DDB-A537-36584C9B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6E54ED-799B-4EC0-B5D1-66EF8CAB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7E05F7-F60E-48FD-9A05-45082791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40EFDF-B188-4C4A-A48F-1D15CC5A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2D3EB8-89D4-43E0-A655-FBBBD6FC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53105-29D2-4BEB-90D6-02FEBB2E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F947D9-A1DC-4825-BA60-36D53E85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DE49FF-610B-4704-965F-05649BDD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Kickoff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A12014-2CD0-4EA4-ABE5-9D07AA83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Lead into highlights</a:t>
            </a:r>
          </a:p>
        </p:txBody>
      </p:sp>
    </p:spTree>
    <p:extLst>
      <p:ext uri="{BB962C8B-B14F-4D97-AF65-F5344CB8AC3E}">
        <p14:creationId xmlns:p14="http://schemas.microsoft.com/office/powerpoint/2010/main" val="2270990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252CD8-E699-44B3-9B5F-A1D775AF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23C0CC-B992-4C56-AC30-23B4B72A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E924D-FA67-432C-910B-814AD4F1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3EC989-C373-418B-B835-A357AB1B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5870D6-D5DD-4D74-91B1-D7E082B7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game-day opening around one fictional debut.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A141B-6077-4161-B1D5-818D215B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6C5FB-0AD1-4594-B276-96B131E0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41026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E3FD83-7218-469F-88F7-44AD62B0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B2CAD-5E19-4B61-8C42-E0947F31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3DFFE4-2E40-48B8-AFDD-07B98F146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E534B-BFAC-4192-B2B1-3218477B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90C38-7AE1-4F1D-9F60-A37F9D1AD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nbc sports nfl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BD5B1-A16C-4B7B-98F2-F6B1AE37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F8D18-B10E-499C-AD95-CF8E43CC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C1FB75-28C7-475A-AA41-D1B42ED3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5104FF-195C-41F8-B0A4-4BBEB09AF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nbc sports nfl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642297-6DAB-4CC9-A990-50C397A5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678911-200F-4B58-B910-7DF70794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C8F3C3-6AA6-4647-B2C7-3FC21B7C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410D4A-47F1-46DC-81FD-C8E9ADEC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F60022-2062-49EC-938D-7E605440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game-day opening around one ficti…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3010C2-3F02-42E2-8859-19AFB15E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683982-1E41-4325-9118-2859382C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EBF4DB-EE33-4E64-99FA-0E52E703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2811F1-D177-421E-8868-ABB8375C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FD7564-65DD-4BE4-8C85-35C57403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Close on kickoff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30E85D-3C2F-4009-B68B-C618CAF1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21424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119DE5-A1DF-4540-8545-5303CD08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E57AB-7F02-4B41-BC3E-A45127DE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8D35C5-EDA6-4BE8-BCF9-11116143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A1795-9D97-4E25-8485-5B44FA97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51A10D-FBAC-49C8-93DA-C66C33BA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09B13-D64C-42A7-8A2A-F4BAAB31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60A19A-654C-4762-8BAC-3A411A0B2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EDB5D0-B4F8-4A4F-8C18-EAC7265F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7ECD1-A359-424C-8172-852891EA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pregame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B40A6-C157-4491-8858-B16E55DC9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E8D211-243C-4B66-BB9F-3518D171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168DB-59A2-49FF-A8ED-64FD8E68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DE592D-3804-4E1D-90F2-7A291B56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41E0AD-6C8B-43B0-9169-C79DA348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082A2D-E86E-47BC-B175-177F8F5A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7BCAC8-2D73-4528-B2A1-5E14B351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3B961-9730-4088-95E1-5CA607C1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5FD22-2D23-410D-B305-B4EA1BEF9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8C9745-5107-4028-882E-8235C699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7874D7-CA18-4DD1-9839-1FFB7A35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7314E2-EE25-40BD-8CEF-128E9FB7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into highlights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4048F8-29C0-461B-94A1-B5524C14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EF6770-FB7F-4175-88E8-94E0F15E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72B7BD-5650-4E41-8F49-C428415A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354E9E-7178-48CA-A360-6B7B13C5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on kickoff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DCF680-F29B-4CF5-86D4-D9427203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336026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B97951-8201-4B86-BC11-E2A75DE1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7BFF6-3240-463C-99E2-03036237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99AE73-C142-4AE6-9D45-B997C71B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67D9C-7606-4450-B844-FF6B8CD4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A26A45-CAB3-45F0-8FB5-B9218554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nbc sports nfl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A37B0-3BB3-4160-986C-F9145A9B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AEE45-C6F6-4B0E-8BF0-D2AD9B45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35088F-A7A3-42A6-BFF4-C23D0721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BF165-9D24-4969-B4D9-E7A1E9B45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intro feels flat and lacks game-day energy.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92B03-992C-43C1-8EF8-DAB9AD03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36229-3F3A-4C8F-9B0D-986885E8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Player details are scattered across multiple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5FFE1-C71A-4AEF-A32B-26CE58E0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A99925-F27E-44D1-8FF1-A2D5A663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opening sequence doesn't flow into the matchup.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A60F60-6A55-4E6A-B684-EDD6F7284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A4B3A8-B65F-4529-A591-507BC5F6B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B1534E-D5F4-483E-9949-8E98F9D4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F13998-0517-4B59-8374-B5469F4D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opens with a clear, exciting storyline.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A9BFFD-BB5D-4DEB-904E-C3AC240B1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0878CC-620B-42C1-963E-FF27938B2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player beats are organized in one smooth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C008A6-BBB9-4D4F-9433-07873E3F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71E2B4-64CC-4B6E-B458-0B93D15E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6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lands with a strong kickoff transition.</a:t>
            </a:r>
          </a:p>
        </p:txBody>
      </p:sp>
    </p:spTree>
    <p:extLst>
      <p:ext uri="{BB962C8B-B14F-4D97-AF65-F5344CB8AC3E}">
        <p14:creationId xmlns:p14="http://schemas.microsoft.com/office/powerpoint/2010/main" val="14030165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41A8C4-3850-4034-A15E-B4720B88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C9725-18CD-4777-8637-2684620B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5DFCC8-916C-447D-9C09-C924CF4D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EA51C-11BB-4F6F-AAF6-35B34CA9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3F355-E733-4A6C-A47B-11CDC9A8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6E88F0-B6D6-49BE-9EC0-1E58BE24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D4C426-025D-462B-8C20-05D3F0B7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9FA95-E197-4268-9FED-704025EC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4CDE5-96FA-4851-8D74-98EC6870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SPORTS 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D3F208-EFA3-4967-9C0B-30953558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opening sequence for a fictional NFL pregame segment.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DA7E6D-C160-464F-89A8-8ABA03AC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206BDC-90A7-42A7-8C69-563C6CB0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80B352-B269-4CFD-AAF2-A61A2628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C37372-446A-4E3B-8D7E-0FE10163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48E72B-C051-4359-A1E5-439E6177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present a team story and broadcast tone.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D27061-3938-4DAB-BA8A-022FA18C7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C83292-15E2-46CD-A0EE-EF142E90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6003BA-3DB1-47D3-BC88-3A2E39D7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D0A870-F21D-4ECD-BB08-60B15DA0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EDITORS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F6A45E-6272-4FCB-8B97-F69E2D78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flexible slides to outline a fast-paced football intro.</a:t>
            </a:r>
          </a:p>
        </p:txBody>
      </p:sp>
    </p:spTree>
    <p:extLst>
      <p:ext uri="{BB962C8B-B14F-4D97-AF65-F5344CB8AC3E}">
        <p14:creationId xmlns:p14="http://schemas.microsoft.com/office/powerpoint/2010/main" val="2650143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CD5E95-C5BA-4D32-9E51-747009B9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733CF-84C1-4C0D-A628-769BA2680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A24F28-3098-47E0-A016-508C8DE52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01151-ACC5-4B52-BC2D-FD984AC8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55D55-18A5-43FE-AA1E-AD688A0C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93320-F19E-4007-8FB1-D47AE6FD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957F85-3A63-4F8F-A689-1E2BA3B94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6592F-D0F2-4C01-AC76-E77C6C13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A7E09-D431-460F-860C-3D4A5F70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A24A5-9508-47C9-81D1-5C9F0072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69C2D7-9910-4874-B825-1B6420C1B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pregame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A4C330-9028-48EB-BFFC-C5E89830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DF731-A8EC-48C7-AF14-184450F4F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FDF0F8-2671-46E8-9787-2CB90E22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DEEFEE-CEA0-45BE-AAF8-42EA4A82C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8D7822-D79D-442A-A78C-85695CC4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FFCCF8-0007-498F-89F2-EA9125F0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9A383-4449-4F5F-AEE9-102425C9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82A2AE-76F3-4770-BB27-B8615AE4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F04BC4-ABD4-492D-90A5-2429B003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84B1DE-2ED1-4610-97B1-2BCC4766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73A406-0630-4B39-8D29-04B18ED9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50234C-3DE6-494E-8B1A-4459D9E0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A6F104-1313-40D4-9ED2-A622C3429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B7B358-C20C-4CAB-B5C5-87AEE766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F3FBDC-E9B9-48F8-A022-61C005C4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7BCBB8-E4BD-49B5-8F5B-FCD3D675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184E63-94DB-46B7-961B-446B4582D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FE1106-CD3D-4700-9929-14F008D3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Lead into highlights</a:t>
            </a:r>
          </a:p>
        </p:txBody>
      </p:sp>
    </p:spTree>
    <p:extLst>
      <p:ext uri="{BB962C8B-B14F-4D97-AF65-F5344CB8AC3E}">
        <p14:creationId xmlns:p14="http://schemas.microsoft.com/office/powerpoint/2010/main" val="3266543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F53D10-4CD8-4431-ABDD-2F3B4ECB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E0180-BA32-4DEC-8DF5-C7C67502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85AE65-6B07-4952-A694-E1203373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4856B-9E01-4682-BB5B-6789D2E4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A2E29-EE01-4AF8-87D8-FE358360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nbc sports nfl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EA436D-6463-4805-B0D9-C857AFDA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96970-2252-4306-B2CF-9C0C9E4A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91A2E-D746-4F71-A990-31D86DA9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this intro turn a rookie's first start into a polished game-night opener?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BC164-EBA2-482D-8CE4-35907E82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858CC6-E954-4B63-8D3E-4E4F92AFA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BD4FD-4FE2-488D-B705-5E289185E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9B8E12-DE7C-48BF-96B2-E2B0B1F2B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9F3AEB-2950-4824-B752-897E11A5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1E3CF8-954C-42A0-B819-B7B618527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63945D-E64D-455A-8D4E-30A21D75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4F1E7-EC7D-4798-ABFA-F8A384B9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439ADC-FD67-4F36-A447-39EFB45B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41EE0B-2B62-45B5-B894-F98DA7E47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on kickoff</a:t>
            </a:r>
          </a:p>
        </p:txBody>
      </p:sp>
    </p:spTree>
    <p:extLst>
      <p:ext uri="{BB962C8B-B14F-4D97-AF65-F5344CB8AC3E}">
        <p14:creationId xmlns:p14="http://schemas.microsoft.com/office/powerpoint/2010/main" val="1384276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E66CFA-3DAE-4C62-995A-30E18E12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678FB-1EF7-4B38-9FB7-2ED53786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CEF750-5288-47BF-966D-8ADF3DD7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AF7A9-9755-4579-8CC0-AB7B50DC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2E66A9-4391-4D5A-ACE9-6C8838550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nbc sports nfl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5C49A4-8734-412A-B7FE-7783FDAD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16B16-68E0-40F3-A84A-B697619E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8D0B24-CDF0-4F90-B2A7-E40E6635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A2245A-3797-41D6-8689-EB39D728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pregame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EC306B-C9BB-49AF-BBD5-38B55AA5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7F512F-51D1-478F-98C0-A3F49497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57E8C2-B017-4152-8A8B-2D235DAA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488715-8DA1-4722-9D9D-E7357148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C476B-ED6C-4FFA-8DFD-B58D1A3F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rookie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536BE1-71C5-4F74-89A2-5C2CE0C6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30A5C0-BB48-496F-97ED-F9EF46E5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24499-D2F6-4D60-B3FB-300FB482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B9A4D8-AED3-4353-9E7D-5FBDFA03B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8C493E-E4AE-40BB-BCAB-C2E17308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Frame the matchup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2AFCD9-3B8C-4237-BE54-2BC3388A8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08FB98-B43C-4BDD-B7E7-D0E503B0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233A31-E0AF-48C6-9A71-491FE0EF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48B04F-93EE-4978-A966-09249A6D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19376B-A2DD-473E-8298-79D73289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on kickoff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341418-C6EF-4776-8BA3-D47D3F18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121794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6B88CA-FFA5-4DEF-B6A1-8F540A4C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C7273F-5EEB-4B69-955A-0E75A06A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AC66DF-EB76-4EFC-8862-40B18F24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the stadium energy into every opening slide.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C5C0A-65BA-4D4C-A440-F31E648B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151BA-95CE-4F1E-97F7-76039D44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E01E0-0215-419A-A467-ED43233D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3820E4-F7F0-42CF-B76F-400E61BA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703955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2026-10-01T21:16:28.5100000Z</dcterms:created>
  <dcterms:modified xsi:type="dcterms:W3CDTF">2026-10-01T21:16:28.5100000Z</dcterms:modified>
</coreProperties>
</file>