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dcfb2bd0ce24c40" /><Relationship Type="http://schemas.openxmlformats.org/officeDocument/2006/relationships/extended-properties" Target="/docProps/app.xml" Id="R1bf411e82e0941c0" /><Relationship Type="http://schemas.openxmlformats.org/officeDocument/2006/relationships/officeDocument" Target="/ppt/presentation.xml" Id="R4447f87957f94d1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b55d9f11ab046ac"/>
  </p:sldMasterIdLst>
  <p:notesMasterIdLst>
    <p:notesMasterId xmlns:r="http://schemas.openxmlformats.org/officeDocument/2006/relationships" r:id="Ra82d4350b2bb4957"/>
  </p:notesMasterIdLst>
  <p:sldIdLst>
    <p:sldId xmlns:r="http://schemas.openxmlformats.org/officeDocument/2006/relationships" id="256" r:id="R1d229899d2c24c80"/>
    <p:sldId xmlns:r="http://schemas.openxmlformats.org/officeDocument/2006/relationships" id="257" r:id="R9806947c158746a3"/>
    <p:sldId xmlns:r="http://schemas.openxmlformats.org/officeDocument/2006/relationships" id="258" r:id="Rd9e5ddd228064cb6"/>
    <p:sldId xmlns:r="http://schemas.openxmlformats.org/officeDocument/2006/relationships" id="259" r:id="Rb48abf553c8b4c73"/>
    <p:sldId xmlns:r="http://schemas.openxmlformats.org/officeDocument/2006/relationships" id="260" r:id="Re01ece2f5e704420"/>
    <p:sldId xmlns:r="http://schemas.openxmlformats.org/officeDocument/2006/relationships" id="261" r:id="R9bd608f152244823"/>
    <p:sldId xmlns:r="http://schemas.openxmlformats.org/officeDocument/2006/relationships" id="262" r:id="Rd89420b60ac947c6"/>
    <p:sldId xmlns:r="http://schemas.openxmlformats.org/officeDocument/2006/relationships" id="263" r:id="R3fb070a166db45a0"/>
    <p:sldId xmlns:r="http://schemas.openxmlformats.org/officeDocument/2006/relationships" id="264" r:id="R1bd519846cb54f67"/>
    <p:sldId xmlns:r="http://schemas.openxmlformats.org/officeDocument/2006/relationships" id="265" r:id="Red7b30a3914f4b7d"/>
    <p:sldId xmlns:r="http://schemas.openxmlformats.org/officeDocument/2006/relationships" id="266" r:id="Rf39e9481aea849b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cbbb246ba6b44a4" /><Relationship Type="http://schemas.openxmlformats.org/officeDocument/2006/relationships/slideMaster" Target="/ppt/slideMasters/slideMaster1.xml" Id="Reb55d9f11ab046ac" /><Relationship Type="http://schemas.openxmlformats.org/officeDocument/2006/relationships/notesMaster" Target="/ppt/notesMasters/notesMaster1.xml" Id="Ra82d4350b2bb4957" /><Relationship Type="http://schemas.openxmlformats.org/officeDocument/2006/relationships/presProps" Target="/ppt/presProps.xml" Id="R787b6438502c4d20" /><Relationship Type="http://schemas.openxmlformats.org/officeDocument/2006/relationships/tableStyles" Target="/ppt/tableStyles.xml" Id="R47f533636628491a" /><Relationship Type="http://schemas.openxmlformats.org/officeDocument/2006/relationships/slide" Target="/ppt/slides/slide1.xml" Id="R1d229899d2c24c80" /><Relationship Type="http://schemas.openxmlformats.org/officeDocument/2006/relationships/slide" Target="/ppt/slides/slide2.xml" Id="R9806947c158746a3" /><Relationship Type="http://schemas.openxmlformats.org/officeDocument/2006/relationships/slide" Target="/ppt/slides/slide3.xml" Id="Rd9e5ddd228064cb6" /><Relationship Type="http://schemas.openxmlformats.org/officeDocument/2006/relationships/slide" Target="/ppt/slides/slide4.xml" Id="Rb48abf553c8b4c73" /><Relationship Type="http://schemas.openxmlformats.org/officeDocument/2006/relationships/slide" Target="/ppt/slides/slide5.xml" Id="Re01ece2f5e704420" /><Relationship Type="http://schemas.openxmlformats.org/officeDocument/2006/relationships/slide" Target="/ppt/slides/slide6.xml" Id="R9bd608f152244823" /><Relationship Type="http://schemas.openxmlformats.org/officeDocument/2006/relationships/slide" Target="/ppt/slides/slide7.xml" Id="Rd89420b60ac947c6" /><Relationship Type="http://schemas.openxmlformats.org/officeDocument/2006/relationships/slide" Target="/ppt/slides/slide8.xml" Id="R3fb070a166db45a0" /><Relationship Type="http://schemas.openxmlformats.org/officeDocument/2006/relationships/slide" Target="/ppt/slides/slide9.xml" Id="R1bd519846cb54f67" /><Relationship Type="http://schemas.openxmlformats.org/officeDocument/2006/relationships/slide" Target="/ppt/slides/slide10.xml" Id="Red7b30a3914f4b7d" /><Relationship Type="http://schemas.openxmlformats.org/officeDocument/2006/relationships/slide" Target="/ppt/slides/slide11.xml" Id="Rf39e9481aea849b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c68ad80821944c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9ec4417347f49cb" /><Relationship Type="http://schemas.openxmlformats.org/officeDocument/2006/relationships/notesMaster" Target="/ppt/notesMasters/notesMaster1.xml" Id="R1aff2f2b36d24d5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62a5451727246c6" /><Relationship Type="http://schemas.openxmlformats.org/officeDocument/2006/relationships/notesMaster" Target="/ppt/notesMasters/notesMaster1.xml" Id="R17e8a3d440734a4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6afb4e8eecd436a" /><Relationship Type="http://schemas.openxmlformats.org/officeDocument/2006/relationships/notesMaster" Target="/ppt/notesMasters/notesMaster1.xml" Id="R99735ca5ef614f2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f959e00fc0d402a" /><Relationship Type="http://schemas.openxmlformats.org/officeDocument/2006/relationships/notesMaster" Target="/ppt/notesMasters/notesMaster1.xml" Id="R66f11d1030dc4e1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664fe0f1f83491b" /><Relationship Type="http://schemas.openxmlformats.org/officeDocument/2006/relationships/notesMaster" Target="/ppt/notesMasters/notesMaster1.xml" Id="R3a20da80c5af4e7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f357d0d8596f4673" /><Relationship Type="http://schemas.openxmlformats.org/officeDocument/2006/relationships/notesMaster" Target="/ppt/notesMasters/notesMaster1.xml" Id="R505a6e5dc7844ab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8409fdca89c48ff" /><Relationship Type="http://schemas.openxmlformats.org/officeDocument/2006/relationships/notesMaster" Target="/ppt/notesMasters/notesMaster1.xml" Id="Rdff5208993c5481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695292663a7b4243" /><Relationship Type="http://schemas.openxmlformats.org/officeDocument/2006/relationships/notesMaster" Target="/ppt/notesMasters/notesMaster1.xml" Id="R2781bf06515d4e4f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98e03b04dcfa4020" /><Relationship Type="http://schemas.openxmlformats.org/officeDocument/2006/relationships/notesMaster" Target="/ppt/notesMasters/notesMaster1.xml" Id="Red4951c887e9446b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fac47043562c4059" /><Relationship Type="http://schemas.openxmlformats.org/officeDocument/2006/relationships/notesMaster" Target="/ppt/notesMasters/notesMaster1.xml" Id="R4981b0de210343ea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e1d514e61d454974" /><Relationship Type="http://schemas.openxmlformats.org/officeDocument/2006/relationships/notesMaster" Target="/ppt/notesMasters/notesMaster1.xml" Id="R12249031843843b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e1874b90dc4497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709f661a7b94d12" /><Relationship Type="http://schemas.openxmlformats.org/officeDocument/2006/relationships/slideLayout" Target="/ppt/slideLayouts/slideLayout1.xml" Id="Raec50460eef341e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ec50460eef341e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688902211724881" /><Relationship Type="http://schemas.openxmlformats.org/officeDocument/2006/relationships/image" Target="/ppt/media/image.png" Id="R836b0651dbac425a" /><Relationship Type="http://schemas.openxmlformats.org/officeDocument/2006/relationships/notesSlide" Target="/ppt/notesSlides/notesSlide1.xml" Id="R4aff5d06b96b498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4488d2265654172" /><Relationship Type="http://schemas.openxmlformats.org/officeDocument/2006/relationships/notesSlide" Target="/ppt/notesSlides/notesSlide2.xml" Id="R86c1c46b65dc425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28a29c45fbf4ccb" /><Relationship Type="http://schemas.openxmlformats.org/officeDocument/2006/relationships/notesSlide" Target="/ppt/notesSlides/notesSlide3.xml" Id="R6fc43509cb03453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6b4f627e11840f0" /><Relationship Type="http://schemas.openxmlformats.org/officeDocument/2006/relationships/notesSlide" Target="/ppt/notesSlides/notesSlide4.xml" Id="R561cef6f67c14f0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a4ba82a9ada44cb" /><Relationship Type="http://schemas.openxmlformats.org/officeDocument/2006/relationships/notesSlide" Target="/ppt/notesSlides/notesSlide5.xml" Id="Rbba8c9591be3473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ddb7da459f04f63" /><Relationship Type="http://schemas.openxmlformats.org/officeDocument/2006/relationships/notesSlide" Target="/ppt/notesSlides/notesSlide6.xml" Id="Rd1c6cc50b9a34a0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4a80aac856e4ced" /><Relationship Type="http://schemas.openxmlformats.org/officeDocument/2006/relationships/notesSlide" Target="/ppt/notesSlides/notesSlide7.xml" Id="Rd589476b04d54ba2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d06617d7a534ae3" /><Relationship Type="http://schemas.openxmlformats.org/officeDocument/2006/relationships/notesSlide" Target="/ppt/notesSlides/notesSlide8.xml" Id="R212fa7e660f54494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14b4e5a2ac94f5c" /><Relationship Type="http://schemas.openxmlformats.org/officeDocument/2006/relationships/notesSlide" Target="/ppt/notesSlides/notesSlide9.xml" Id="R96961a8ad08746e0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20f3f220c184672" /><Relationship Type="http://schemas.openxmlformats.org/officeDocument/2006/relationships/notesSlide" Target="/ppt/notesSlides/notesSlide10.xml" Id="R78e0149801394079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1ad217e522a42bb" /><Relationship Type="http://schemas.openxmlformats.org/officeDocument/2006/relationships/notesSlide" Target="/ppt/notesSlides/notesSlide11.xml" Id="Rb913f9963aa244f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CC6FE12-F18B-4BFE-A029-96529CE350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F0BFA0C-8FF8-444F-9E22-634244623A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AEF3B11-F09C-4BE5-AEFA-D458DFD9CC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Netflix Intro Presentation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5D33D3E-04A7-42F4-B58C-70AA541126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streaming team pitches a new sci-fi series launch for a global audience.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C988FCF-F797-4AE2-AC03-37418B205F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1A065CF-C4DD-4A19-AD9A-49228F6A71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1A2CCE3-97A7-4B91-B9A9-D2009774BE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D697B06-2557-40BE-A70A-F1DA3E0E78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COBALT TYPE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36b0651dbac425a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220438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88085ED-3588-4CEE-8EF8-1AB7D761FB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AEC78BB-EB70-42F7-BB96-380CA9E75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50815DB-EC55-40A2-9ABC-CF30C214B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1070672-5DC5-47DE-951E-ACF6D6BEAF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1E1BDF1-30B2-40D5-89E7-82DEC38F22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netflix intro presentation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250855D-FC05-45CD-A5A6-7FE340E76E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BBB0136-62DD-47CE-9C79-AE45B517E4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E0B67D1-F3AE-4DE4-BE53-51B97A8FC1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Series Hook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E9B6D2A-9436-4FFB-AFBE-30FE10054A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the hook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586D96B-E44D-40D4-AE64-915571755F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ABF9D41-E1C4-40FD-95AA-9D7921DA9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5069309-A318-428A-8C9E-2A441021D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Audience Plan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6FC53E6-DF82-4AC7-A4FC-978D7AECAD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the audience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A55A8DC-CB62-4CDC-A69D-D605EBBC1C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63595B3-4342-4BA5-A70A-E0EDE095C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8CBB513-56F9-4ADB-A4CF-CEE3B1759C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Launch Assets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FC9B6AD-8F3F-4B97-BF47-513B676185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the rollout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F671AC8-E84E-4330-B3B8-C7296B2D31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DE1B6A7-9E42-4B2B-8633-1FD2E04469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44B2BF6-D618-4648-8122-871D8737E1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Next Moves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9F9F653-59B5-491B-8984-C2994BA0A2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Launch teaser assets</a:t>
            </a:r>
          </a:p>
        </p:txBody>
      </p:sp>
    </p:spTree>
    <p:extLst>
      <p:ext uri="{BB962C8B-B14F-4D97-AF65-F5344CB8AC3E}">
        <p14:creationId xmlns:p14="http://schemas.microsoft.com/office/powerpoint/2010/main" val="39510758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375D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44D1653-12FF-49EA-A31C-6339884CA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4E8F242-75C1-4300-A033-9D69771446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AEA62AE-85AE-4ADA-BBF6-CB0AEB7009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94F0058-BD55-4FC9-9563-14E5F6827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E9DC5C1-AB89-446B-BCBB-83E037D9DA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Build buzz for a fictional series premiere.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D9DB974-FFDF-4320-8B3F-187BBE8D78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5AE40C2-259A-4A2D-9FD8-A26CEB0775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3472447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DDF27D2-8D5B-40F0-A157-007CE920E4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FEA38E6-690F-4CA0-BD8A-DF78AF0A0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217B26C-B209-49F5-A4F4-34EB2EA3C7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2E6EAA5-7A84-4AC9-B8C3-0D7742B294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EDF3AD5-A9C9-486A-B81B-C33EB2CCFB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lenses on netflix intro presentation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A72A032-2062-468E-BD90-0875AF517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50250D2-5F5B-489B-8330-14606F3A5F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36CE028-1A76-4C88-B231-7A895845A4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6DB0677-E10A-4B4F-BB53-B5CD5599B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netflix intro presentation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6B35821-7EFE-41CD-9EB7-05081BE68B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71F518E-1371-4BF9-A2DA-E7CD4ECC2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AA0C45B-3081-47A4-A19C-8B75CED92F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D327C2A-3FB3-4422-95C0-0336815BCA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A6EF080-D214-49F6-88EE-96A2F175B9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Build buzz for a fictional series premier…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21C6716-623A-4367-9996-695B70ED4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78E60F6-1B73-468A-BDDD-45F3148D76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D7E2FD0-DDDA-4E10-842F-F8DFF94A85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CFBC7D1-5BCF-4481-8575-25DDE8D9EC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FF139E5-62CE-4ED5-A636-45C5E39F33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Video &amp; Film: Track early response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3A8FE43-375E-49AF-B623-85D47D9B97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64139070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C9AA902-449A-4CE4-8FEC-D6C285434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949DB03-D66C-40FD-9C76-597BDB3082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421281D-1CC5-4383-BFE0-B7B7F39AB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4005C56-14D1-42C7-8C4D-38D285ABF4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BFD98F2-8372-4753-8D83-3CD365E0A2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five-stage Video &amp; Film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8363EC7-680F-4685-BC5D-CCFBFACEF7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41A7C9C-1520-44F0-9681-739A70440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71667A2-B8D1-4420-8D60-59F1A6A2F7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6FE6A06-C692-4D34-8F4E-6B3CA4DDC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the hook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85D9ABD-FE32-4406-9988-B9F5317399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8A282FC-B35C-4C95-997E-F3DB1F9C9B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4AD558F-4283-4709-BFBB-0AF32FFA4A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CD22186-FF97-4C47-9740-AA785F6D62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Define the audience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A8C63E6-F676-419F-A3BC-AF5B35099A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927F361-4AA7-47B7-9F1A-086B845581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6ABC77A-CE6B-46D7-84D5-109138C8EF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2DDC751-D2D5-4D41-BB83-D612889BF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Map the rollout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9EA0BC0-1468-4C7A-AFFF-E229E14AD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B34808C-26E8-42F8-9611-855BBD636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5097073-5041-4678-A8D5-B04056251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F250DA3-FAC3-4630-9E39-F26B7C84AE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Launch teaser assets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EAF292D-5E88-42D0-B677-73471D767C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5DE6953-6C84-44B2-8909-1818F4E684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7A3E029-5A92-4054-AA88-98DE4B568D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B70D5C0-3560-4AD6-8287-2C63AA3F1C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Track early response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7B5A432-48B8-44C4-8DEB-A0864F2522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40336702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8807888-6605-4A58-86E0-7AF6691CB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88B7B31-72D6-476A-8E10-1FEEAA0A96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8B3DD2E-FCC9-4A29-8E40-876E6C0086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6763872-3F14-44EC-B99D-09E8D62A55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BFF8B68-BD3A-42FA-90E1-417CB8138B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netflix intro presentation: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BAE9926-088D-4979-817A-8BBBB40D31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1E1FA6E-3234-4D3F-B19C-B1E1A08ED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F9FBDC5-2D6F-4976-8660-640EE58C21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3349717-8D8F-4323-B569-A430E9AE7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23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 concept feels exciting but not yet focused.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30BCBD3-9BE0-4114-AEFE-B33278478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4D4BBA9-E857-4DE1-9EE6-7848C37C23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96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Promo ideas are scattered across too many directions.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D6A3953-06F3-4123-ACA7-CB8AC6E06C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0F10497-A959-451B-9ED3-003E17DAD8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01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 launch timeline lacks a clear creative sequence.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91A3852-49F7-42FE-AC5A-81EBE33FF9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CCCE763-8316-4A77-87BD-2F1E7FB12D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E1A02F4-E6ED-49B8-848A-576766C938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0B1C72A-ACC4-42C7-832E-A2B1BC3657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34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series pitch feels sharp and easy to follow.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10714BB-6ED9-4B91-89BF-A69A81E98B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01D1635-0589-45F4-86E9-9FD1C1D539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91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promo asset supports one unified story.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73CE63A-B66B-4303-ABDB-10DB67669A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A293489-AE7A-40CB-B820-3E9AD85F50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16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launch plan is organized from teaser to premiere.</a:t>
            </a:r>
          </a:p>
        </p:txBody>
      </p:sp>
    </p:spTree>
    <p:extLst>
      <p:ext uri="{BB962C8B-B14F-4D97-AF65-F5344CB8AC3E}">
        <p14:creationId xmlns:p14="http://schemas.microsoft.com/office/powerpoint/2010/main" val="9692735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55123D9-657C-4A37-ABA4-B8DA56F15B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D8F526B-816C-4C64-8B5F-42B05D344E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166B058-6A83-44A0-988B-DA45F71391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07307EA-1C93-4D55-A57A-93FBB94E75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DA15840-4191-484A-8C3B-9E123F53A5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AB63458-B416-453E-BB30-2A3002C59A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11AE70C-486E-4016-A2E4-C30799A593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F4F55EE-8E72-47D7-9EC7-B9A688872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44224F1-A0B8-493C-AAE2-97A512D90C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CONTENT TEAM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8E633CF-CEFC-45AB-AF59-05F3E8C28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clear launch story that keeps the series tone consistent.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1F14A52-DF41-4F02-9E5F-399EC58C4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0A6EED1-46FB-4819-86D4-62C8C76038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3B0D0A6-4DAD-413D-8FD1-D0A207CABE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A20D4D7-5EE7-4842-9A78-5D000F6F57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BRAND LEADS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13C9BDA-7F5C-4CC7-B5A5-8491E0133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messaging that feels premium, bold, and easy to approve.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EADCC48-392B-466C-AA21-A8AE0588D9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57FD053-3DEF-494C-8E92-7F3C32576F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7174CCC-0513-4A6D-AC5E-B8E80F547A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5E5943B-2D88-410A-B796-CD6EE50E04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PARTNER TEAMS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CB25CE6-0D15-47CB-A22D-B6C52F94B4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simple guidance for trailers, social posts, and promos.</a:t>
            </a:r>
          </a:p>
        </p:txBody>
      </p:sp>
    </p:spTree>
    <p:extLst>
      <p:ext uri="{BB962C8B-B14F-4D97-AF65-F5344CB8AC3E}">
        <p14:creationId xmlns:p14="http://schemas.microsoft.com/office/powerpoint/2010/main" val="45888948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637052DE-1D64-4396-85A1-8843E2E97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3C23F79-EA34-4CA2-A33C-26DE742A78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3CD765A-1A53-4EFA-9A63-CB998B6627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AB13D01-5448-43ED-90AB-916C203EF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E757BDC-0716-412D-B489-E1DD01884D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BB32C7B-72A0-45E7-AC09-BA8776C313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9BB6A6B-769E-4AEC-82EC-CE37856128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6F90DEA-A712-430E-805A-C2B783C9FB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82BB5CD-8501-4B33-8C0F-E6026052B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68624B0-3C6F-41F7-86A2-5879973E14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9D68571-53AC-42D5-BAF8-A624D148B3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the hook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59014D0-E42C-4E02-97B4-0727D3C2C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E6EE9AE-C34C-458D-9B33-1C07333E23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6288F64-3B53-48A3-B5B6-98F73BBB80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F2B78D5-1F1C-49F2-B74B-2505E37815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2ABF93D-5282-425A-AD42-D8F8F7442F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1772E03-F187-4E65-BA5E-B0B26CA217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Define the audience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9FE0B26-2DB3-43E7-810E-E27E23DEAA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5244CBD-C38A-4F04-AC4A-9A5DA32AC6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76ED2C0-4300-40AF-B320-3E791E9ECB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C63D7C0-F5E6-46E9-AF59-865347316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5F5B055-ED93-4296-9D3B-21AD9AB442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D63936D-CFE0-4966-9A50-6EFA9F7F35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Map the rollout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CA3AE05-588A-4168-92EA-3098012ED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F02E441-8533-420D-B308-525F873457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CC4A38F-AABD-47F8-9351-855AA68523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533166C-ACF3-4428-AC02-257922B70C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F1DCEFE6-6B9F-464E-9839-AE7EC07558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C2C3E520-4760-4E52-A25E-B8A8BF1F77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Launch teaser assets</a:t>
            </a:r>
          </a:p>
        </p:txBody>
      </p:sp>
    </p:spTree>
    <p:extLst>
      <p:ext uri="{BB962C8B-B14F-4D97-AF65-F5344CB8AC3E}">
        <p14:creationId xmlns:p14="http://schemas.microsoft.com/office/powerpoint/2010/main" val="41180954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AED2F06-5FF8-4C4E-B184-92FDD6A8F4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52A4A41-97D8-4EE9-ADE1-27FCA9019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F002D5D-F894-45E5-8F4B-F938E3C1F3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257D164-1EA9-4C96-9D58-F538D509E1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E3022B6-47A2-425D-B782-B3E653BF14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netflix intro presentation: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1631E68-DFD4-483E-AFCD-0F5BBAEFA9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F40E790-BD3B-45E4-A1C3-64EA0A9094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8EB1F2F-D1D2-42B2-AE22-7B2FA63E9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fictional series launch feel bold, clear, and ready to share?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ECAB7B1-EE6F-45DB-900A-2407457D02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A3ADD46-DF76-4BA9-A081-11C1C0AB6E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109D46E-A029-45B9-AD89-C853FE9869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8711073-BA88-460F-AE3D-FC56AF8C35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Define the audience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7585B95-C72E-4C84-ACDF-459A7DF849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BF48E18-4223-4A2A-9FD3-D15972916F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884EEC2-8DD6-4F32-ADB0-6CBE08FF1A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the rollout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E910179-F920-4B7C-A952-0D048CB4C1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B6CFECB-124E-48DA-ADA0-C7E4D3E3CB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26C4CB7-FE35-40AE-8AAD-C62B67D824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Track early response</a:t>
            </a:r>
          </a:p>
        </p:txBody>
      </p:sp>
    </p:spTree>
    <p:extLst>
      <p:ext uri="{BB962C8B-B14F-4D97-AF65-F5344CB8AC3E}">
        <p14:creationId xmlns:p14="http://schemas.microsoft.com/office/powerpoint/2010/main" val="500371515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228FCB3-77D0-46BE-A63A-07553A5B1A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2D75280-475F-42B7-BBFF-0143CEA50D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BDA0BB0-D6CF-4341-85CE-487D00B3E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B8C684A-71CD-4C19-A748-52322532D2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8057798-FF81-4C06-8A5B-48E9B7DFD8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netflix intro presentation: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86AE30C-D274-493C-9226-644677CD38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DED6CBE-6AB0-486C-A90E-C545E3797F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BA9F574-BA36-4A1E-B58D-A59AEE1F68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2BD8263-26A7-4EBA-8F6C-AE239836EF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the hook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FF1AEEA-D679-454F-B9A8-1A483CB18D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34B59EF-CD69-45F7-A953-6A4A96FFD0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6FD0691-63F2-476F-B242-76CF71FA37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9F97169-6830-40EA-9737-5A80FDF4A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84DE5C6-C0F6-459E-99BD-CC00B1164E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Define the audience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F7EA163-CD75-45C6-9458-DA8D85DBD5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AA93D61-10AB-441B-AAC6-0DCD62591C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1FFAEB0-0C4F-4CE6-8BA0-216243930A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DAC320B-9FD5-481A-AC73-F79ABB26C8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86334D6-903C-4F9E-A05B-0D52B3090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Map the rollout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05C4956-E003-4A73-B430-1B8B98259D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27DAFC2-E927-4F2E-8BD3-8C570EC01C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ED0DB3A-3DD0-4114-BF95-BC11728391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BBCC806-0EF7-4D69-A8D8-A3B1BDF4C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EC993B9-8C80-452F-B4A2-A7B33F6DD9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Track early response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95EB096-8A0C-4856-B6CA-E9CD90E6B2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55140958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882414F-AA40-496D-9C32-DEE0A30B2E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C3CDF75-DB16-4A58-B5A8-E9FBBEB6A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26D5D2B-1498-4E1C-AF30-4990A38A72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the premiere into a story people want to follow.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81B82BE-8BEE-44A9-96B0-164A8154B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5CAD13A-B840-4CE8-9737-C719974C00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4A214DA-61C2-4B97-ABB5-6A50237B09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FC26FAD-8E57-4103-A8E8-7149F6DC02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33389302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2026-10-01T09:57:34.9940000Z</dcterms:created>
  <dcterms:modified xsi:type="dcterms:W3CDTF">2026-10-01T09:57:34.9940000Z</dcterms:modified>
</coreProperties>
</file>