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72be8739984fd9" /><Relationship Type="http://schemas.openxmlformats.org/officeDocument/2006/relationships/extended-properties" Target="/docProps/app.xml" Id="Ra9316ac988994294" /><Relationship Type="http://schemas.openxmlformats.org/officeDocument/2006/relationships/officeDocument" Target="/ppt/presentation.xml" Id="R8c83655a7bf143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d3f26124394d90"/>
  </p:sldMasterIdLst>
  <p:notesMasterIdLst>
    <p:notesMasterId xmlns:r="http://schemas.openxmlformats.org/officeDocument/2006/relationships" r:id="R73a5c64f3d8d477b"/>
  </p:notesMasterIdLst>
  <p:sldIdLst>
    <p:sldId xmlns:r="http://schemas.openxmlformats.org/officeDocument/2006/relationships" id="256" r:id="Rf35f778c8c3e493f"/>
    <p:sldId xmlns:r="http://schemas.openxmlformats.org/officeDocument/2006/relationships" id="257" r:id="Rd409337c28e04497"/>
    <p:sldId xmlns:r="http://schemas.openxmlformats.org/officeDocument/2006/relationships" id="258" r:id="R6104958713d34680"/>
    <p:sldId xmlns:r="http://schemas.openxmlformats.org/officeDocument/2006/relationships" id="259" r:id="R134fbd81b1a44631"/>
    <p:sldId xmlns:r="http://schemas.openxmlformats.org/officeDocument/2006/relationships" id="260" r:id="R57c80f4d62db4af3"/>
    <p:sldId xmlns:r="http://schemas.openxmlformats.org/officeDocument/2006/relationships" id="261" r:id="R876e544a02ca4caa"/>
    <p:sldId xmlns:r="http://schemas.openxmlformats.org/officeDocument/2006/relationships" id="262" r:id="R7d90dd98bb6b4839"/>
    <p:sldId xmlns:r="http://schemas.openxmlformats.org/officeDocument/2006/relationships" id="263" r:id="R451c1b6ea13948c9"/>
    <p:sldId xmlns:r="http://schemas.openxmlformats.org/officeDocument/2006/relationships" id="264" r:id="R0930a27d851a46c3"/>
    <p:sldId xmlns:r="http://schemas.openxmlformats.org/officeDocument/2006/relationships" id="265" r:id="R4252d3c486084fd6"/>
    <p:sldId xmlns:r="http://schemas.openxmlformats.org/officeDocument/2006/relationships" id="266" r:id="R9362019a77764b5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476b7dcfe74ff4" /><Relationship Type="http://schemas.openxmlformats.org/officeDocument/2006/relationships/slideMaster" Target="/ppt/slideMasters/slideMaster1.xml" Id="R2fd3f26124394d90" /><Relationship Type="http://schemas.openxmlformats.org/officeDocument/2006/relationships/notesMaster" Target="/ppt/notesMasters/notesMaster1.xml" Id="R73a5c64f3d8d477b" /><Relationship Type="http://schemas.openxmlformats.org/officeDocument/2006/relationships/presProps" Target="/ppt/presProps.xml" Id="R5e418599af6c48c9" /><Relationship Type="http://schemas.openxmlformats.org/officeDocument/2006/relationships/tableStyles" Target="/ppt/tableStyles.xml" Id="Rddf4569a39f640a3" /><Relationship Type="http://schemas.openxmlformats.org/officeDocument/2006/relationships/slide" Target="/ppt/slides/slide1.xml" Id="Rf35f778c8c3e493f" /><Relationship Type="http://schemas.openxmlformats.org/officeDocument/2006/relationships/slide" Target="/ppt/slides/slide2.xml" Id="Rd409337c28e04497" /><Relationship Type="http://schemas.openxmlformats.org/officeDocument/2006/relationships/slide" Target="/ppt/slides/slide3.xml" Id="R6104958713d34680" /><Relationship Type="http://schemas.openxmlformats.org/officeDocument/2006/relationships/slide" Target="/ppt/slides/slide4.xml" Id="R134fbd81b1a44631" /><Relationship Type="http://schemas.openxmlformats.org/officeDocument/2006/relationships/slide" Target="/ppt/slides/slide5.xml" Id="R57c80f4d62db4af3" /><Relationship Type="http://schemas.openxmlformats.org/officeDocument/2006/relationships/slide" Target="/ppt/slides/slide6.xml" Id="R876e544a02ca4caa" /><Relationship Type="http://schemas.openxmlformats.org/officeDocument/2006/relationships/slide" Target="/ppt/slides/slide7.xml" Id="R7d90dd98bb6b4839" /><Relationship Type="http://schemas.openxmlformats.org/officeDocument/2006/relationships/slide" Target="/ppt/slides/slide8.xml" Id="R451c1b6ea13948c9" /><Relationship Type="http://schemas.openxmlformats.org/officeDocument/2006/relationships/slide" Target="/ppt/slides/slide9.xml" Id="R0930a27d851a46c3" /><Relationship Type="http://schemas.openxmlformats.org/officeDocument/2006/relationships/slide" Target="/ppt/slides/slide10.xml" Id="R4252d3c486084fd6" /><Relationship Type="http://schemas.openxmlformats.org/officeDocument/2006/relationships/slide" Target="/ppt/slides/slide11.xml" Id="R9362019a77764b5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d3ab73ea854e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bfccb6f71a49e4" /><Relationship Type="http://schemas.openxmlformats.org/officeDocument/2006/relationships/notesMaster" Target="/ppt/notesMasters/notesMaster1.xml" Id="R7269fd0d4fe448f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02f305e2364615" /><Relationship Type="http://schemas.openxmlformats.org/officeDocument/2006/relationships/notesMaster" Target="/ppt/notesMasters/notesMaster1.xml" Id="Rfafc463169a34b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dd53caa7674041" /><Relationship Type="http://schemas.openxmlformats.org/officeDocument/2006/relationships/notesMaster" Target="/ppt/notesMasters/notesMaster1.xml" Id="R078574336c7a45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916d6a79e14af6" /><Relationship Type="http://schemas.openxmlformats.org/officeDocument/2006/relationships/notesMaster" Target="/ppt/notesMasters/notesMaster1.xml" Id="R5615ba4f00bb4c8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17e2b2f87c54017" /><Relationship Type="http://schemas.openxmlformats.org/officeDocument/2006/relationships/notesMaster" Target="/ppt/notesMasters/notesMaster1.xml" Id="Re9a7b936cb4d4d7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66fd9bd2c9462c" /><Relationship Type="http://schemas.openxmlformats.org/officeDocument/2006/relationships/notesMaster" Target="/ppt/notesMasters/notesMaster1.xml" Id="R079b932f15b844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24a503a9534501" /><Relationship Type="http://schemas.openxmlformats.org/officeDocument/2006/relationships/notesMaster" Target="/ppt/notesMasters/notesMaster1.xml" Id="R2748d637665c40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0c8cbda416d41e9" /><Relationship Type="http://schemas.openxmlformats.org/officeDocument/2006/relationships/notesMaster" Target="/ppt/notesMasters/notesMaster1.xml" Id="R731df8fa6a69431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8fae41620704e20" /><Relationship Type="http://schemas.openxmlformats.org/officeDocument/2006/relationships/notesMaster" Target="/ppt/notesMasters/notesMaster1.xml" Id="R07fe23a11966499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acbcf5f8f5c479d" /><Relationship Type="http://schemas.openxmlformats.org/officeDocument/2006/relationships/notesMaster" Target="/ppt/notesMasters/notesMaster1.xml" Id="Ra1c7c33bcfbb426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f3a2a14baa245bb" /><Relationship Type="http://schemas.openxmlformats.org/officeDocument/2006/relationships/notesMaster" Target="/ppt/notesMasters/notesMaster1.xml" Id="R9340117f35af4f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1078886883466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b730e041934566" /><Relationship Type="http://schemas.openxmlformats.org/officeDocument/2006/relationships/slideLayout" Target="/ppt/slideLayouts/slideLayout1.xml" Id="R05ff30e770bd411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ff30e770bd411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d9f4bb6f3f4a85" /><Relationship Type="http://schemas.openxmlformats.org/officeDocument/2006/relationships/image" Target="/ppt/media/image.png" Id="Ra89ebb672a4a45e0" /><Relationship Type="http://schemas.openxmlformats.org/officeDocument/2006/relationships/notesSlide" Target="/ppt/notesSlides/notesSlide1.xml" Id="Rcf5074dab40545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60e514067a4c7c" /><Relationship Type="http://schemas.openxmlformats.org/officeDocument/2006/relationships/notesSlide" Target="/ppt/notesSlides/notesSlide2.xml" Id="R3bedf12fde2246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14a5d991f54627" /><Relationship Type="http://schemas.openxmlformats.org/officeDocument/2006/relationships/notesSlide" Target="/ppt/notesSlides/notesSlide3.xml" Id="R4337feac51b549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8e2444e5224605" /><Relationship Type="http://schemas.openxmlformats.org/officeDocument/2006/relationships/notesSlide" Target="/ppt/notesSlides/notesSlide4.xml" Id="R77141fde62994e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ca9d7e5e194661" /><Relationship Type="http://schemas.openxmlformats.org/officeDocument/2006/relationships/notesSlide" Target="/ppt/notesSlides/notesSlide5.xml" Id="Rc51c08947d8040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642ed7d9c94419" /><Relationship Type="http://schemas.openxmlformats.org/officeDocument/2006/relationships/notesSlide" Target="/ppt/notesSlides/notesSlide6.xml" Id="Rc059be790f2d47a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cb1b8fe5274eb8" /><Relationship Type="http://schemas.openxmlformats.org/officeDocument/2006/relationships/notesSlide" Target="/ppt/notesSlides/notesSlide7.xml" Id="Redba2a9fb9194da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1cbc0f83e14d0c" /><Relationship Type="http://schemas.openxmlformats.org/officeDocument/2006/relationships/notesSlide" Target="/ppt/notesSlides/notesSlide8.xml" Id="Rdafd18738429425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3d9cb762a0437f" /><Relationship Type="http://schemas.openxmlformats.org/officeDocument/2006/relationships/notesSlide" Target="/ppt/notesSlides/notesSlide9.xml" Id="Re72a1602e98e442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debfbe18604d62" /><Relationship Type="http://schemas.openxmlformats.org/officeDocument/2006/relationships/notesSlide" Target="/ppt/notesSlides/notesSlide10.xml" Id="R041f739a1c654d3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190c13d2204f0f" /><Relationship Type="http://schemas.openxmlformats.org/officeDocument/2006/relationships/notesSlide" Target="/ppt/notesSlides/notesSlide11.xml" Id="R18c18efc8b4e4f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362635-C350-48CB-9BE2-DC61B338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7920DC-8650-4257-A3C5-AE49AA4B1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8A3C36-39DA-4CA9-9F6C-AA7CE9F4E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Nfl Network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A5FBAC-0B32-43B9-B647-B90354F3B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studio team maps a Sunday pregame show for the launch of a new season.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1EB040-8450-4CAD-858D-54AEFFEE5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1EA409-CBF4-4937-97D1-4BFF7949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B3DC0-13FB-446C-AC3D-14741CA5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26B7FF-B939-45B2-A12F-5F526FCE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9ebb672a4a45e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703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A949DF-0A70-4DB7-8A86-5A0ED43D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912F50-5A34-48EE-ABC7-FD65387D5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DB80D3-60D0-4A3B-A5BF-03DA2B95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DB2A67-B42E-431A-9032-EFBFA622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32916E-410B-4535-9247-7AB0943A8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network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28C8A3-3851-46AB-9A4B-544ACA847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EA1818-E63F-4F1D-8FA7-EE25B38C7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1AA4FF-4377-4A36-8C6C-F6449FDFE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9E3D82-24F8-4E90-9889-394AC2F6B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73060E-DA66-4AC8-902B-4D24A351C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4B87F5-D636-4D0B-9418-7B52CC972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639326-EF6D-4E21-B1EE-F9A03F842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84C735-865A-48A6-8091-D372ACD47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Frame the matchup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B419D4-0826-4E1D-BE46-B47FF411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7F7DF6-C2C9-475B-8B22-E1C0BB5C8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914925-D05A-4C8F-A151-5613D3CD7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Segments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970D8-5B67-4E2E-9BEE-2C17029B4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host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5B042D-4A36-4BE8-BC5D-AF0DA8DB6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1B1DD4-1859-49A7-B3E0-6EACB289B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225344-8A16-48A2-A699-BFC276B30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F5961C-42F1-428F-A7AF-1F4561BD7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Time the transitions</a:t>
            </a:r>
          </a:p>
        </p:txBody>
      </p:sp>
    </p:spTree>
    <p:extLst>
      <p:ext uri="{BB962C8B-B14F-4D97-AF65-F5344CB8AC3E}">
        <p14:creationId xmlns:p14="http://schemas.microsoft.com/office/powerpoint/2010/main" val="5308914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9CD217-1803-4E29-BEB9-86C769FD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5FF950-F8CB-4B17-89ED-6002329F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2F7689-C748-4172-8095-CBEDE39BC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A38143-3BBD-47FA-9754-07351940E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E07B54-3020-4323-AC8E-0C3376AE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a sharp intro for a football broadcast kickoff.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8946C2-6640-48C6-BE16-1B922AD7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86A518-0065-4B94-B9EB-1D6CFD2B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62208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41B068-7909-4E0A-9DD3-30D721F0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AF6C85-F55B-4154-A487-4FA04EF6D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2D9794-2AB9-44FA-BC62-604B3FA01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7E54FA-E13C-47B6-9C23-691210A8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D02D6-43FE-409C-AD39-57503876C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nfl network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07D204-88C5-4BEA-A9A4-5172817CF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0D3D21-813C-4906-8EC4-5B9CE751F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415BEB-369A-4A36-8AE8-3C2DF001A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ADEDA0-B70D-4639-81CA-C175E117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network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69F618-3854-4141-8222-01FDCFC8B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D25CB5-D2AC-43E6-8B8D-C6C1384E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45CB93-5C5C-41E7-94C6-388CD59A5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FEA1A1-A032-409A-9E30-30DED3AED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211BD7-6A53-40B1-9930-4D0EDB14B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sharp intro for a football broadc…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39E302-E7C4-43A8-9904-804EB0F7D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DFCB8C-4455-40FF-BB63-8AC5E832D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ACB184-7E9C-4EA6-B063-2E1B6314F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A3F5EF-1B56-4659-BF9E-7465CB2E6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625E00-21E3-4D5A-BE4A-7106E2BB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Polish the close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D80F18-D0C1-4F60-A229-1DC2ACEE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264852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5491F1-7F7C-491B-BC6A-81C2D3AF4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933A69-BDA9-4909-BA86-1471283D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431AA5-1408-497A-8CCE-F5579627C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54BD35-8859-46D3-BB34-35A51BC3C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26362F-F86D-4C35-BFC4-C769999A4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755D91-4A69-4262-9B7C-51C9FE690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172A42-D013-4822-AF52-226F7CD1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502587-29C3-447A-A561-C5F1E991D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4EA70B-8FE9-4A14-B2F1-6708CD30B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opener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69A33B-E9D4-475A-9122-913C47FFD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222FC2-C326-40A0-AAA2-84789F88F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B4AD5B-2F46-4DE5-85E2-1B5CC270D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30DBA7-BDBC-4D8B-B1B3-BADC35DD4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Frame the matchup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E008A2-DBA5-40BC-A292-DCF0F6C7C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1E2444-B5C3-4FE7-8E0C-7B0F1A7E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0AAFAF-7002-4354-A645-28EB3248B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8FBD42-B7C0-4827-8CB3-31357542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host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D94613-1587-4DE1-83F4-80B936E59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06C2BC-0BA8-4E35-AD31-330B4DC9D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E65339-67F1-4EB6-9F00-4175792F4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70042C-7DA7-414C-B09D-C65E51465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the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167904-ECCC-4729-AC52-B4F69B34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020D53-7D1A-43C2-81A4-2E6EE9FE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4B2996-F902-49E0-B672-BE2517ED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5020DF-889D-4427-B0E6-3E47DEFE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Polish the close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AA7CAA-BE52-4D40-987A-FCB106DCF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012108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B7DE17-E752-40A7-BC4D-34478C7D2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B4D151-34DC-4D3F-9CD2-1FD1CEFC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263D6A-C32C-43B9-BF2B-D4917D09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4E8B8B-234D-4B27-BF41-04C76295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4FC2F1-E315-4954-A1CC-C1804768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network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56BA0A-2434-4E75-AF34-C742BA808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362684-DF1A-4B07-8C82-08E6218C8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C49373-7D69-467C-A8DB-0BB27DE5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84E553-13A9-417C-A911-B180D77CC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intro feels crowded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BA116A-B1D2-4464-8675-1787C8011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03AC8C-5BB8-40C2-88FF-08F3EF8B2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Graphics and host lines do not match.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31A710-2443-490F-8F96-9CF79922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3470EF-DCBC-4E5C-AEA6-651670D62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opening lacks a strong game-day rhythm.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90A106-B272-4890-AE32-6FFB087C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C0E94F-BEB2-4558-B59A-AFFDC47FD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194E9D-26F4-419F-8D64-316C8BA33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C8392A-5B15-4ADF-A600-EB35E33FB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flows with clear visual and verbal beats.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287E02-5BE9-4F91-BA5C-B9C55F654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9763E1-18BF-4ADC-8B4D-98C5620BE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segment lands with a clean transition.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1BE4C6-59F3-4441-B7CA-6CE1FBC82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2BE623-6877-4341-AAA6-CCF60038A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show opens with a focused, polished tone.</a:t>
            </a:r>
          </a:p>
        </p:txBody>
      </p:sp>
    </p:spTree>
    <p:extLst>
      <p:ext uri="{BB962C8B-B14F-4D97-AF65-F5344CB8AC3E}">
        <p14:creationId xmlns:p14="http://schemas.microsoft.com/office/powerpoint/2010/main" val="14452698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DB6979-EE8F-4861-8442-C3D452C9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422679-F4E2-40E8-AC1E-03C614A5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A2874B-83C6-455B-AA3F-5DAE2D491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EAA04E-5AA2-4A92-B130-AE6E66C3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905A40-1BF5-46FB-B37A-00F399CB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0D4A0C-07BB-47A4-9DE6-6B1670628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E4FFB5-8182-48B3-88CE-13CB14465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D2C9E3-BC71-4990-9855-09BFB60A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6A2049-57F6-4F95-A4C9-E9884F52F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C026A0-EB33-4826-8C45-08EDA5E33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run-of-show for a fast-paced pregame intro.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12525A-53C1-4B6E-9EC8-AB99B3C81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3FD8AE-0BC2-4D27-ACB2-711607B6D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B5262D-0013-4B15-85FF-598EFD5D8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1056A9-E607-42E3-AAEC-B483E16EF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A89332-422D-4C8A-A93F-957941ED6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 visual beats for cuts, graphics, and stings.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44287F-E4CE-426A-8AC1-1A093E82C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D2B6B4-D67E-4B8D-A80F-816036CE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39E685-F6F4-469A-9035-D38AACB4B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369A9E-DDBB-43E1-B6D5-8E95BC1F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7465FB-C193-4ACD-BB60-22EF5320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cues to keep the opening confident and on time.</a:t>
            </a:r>
          </a:p>
        </p:txBody>
      </p:sp>
    </p:spTree>
    <p:extLst>
      <p:ext uri="{BB962C8B-B14F-4D97-AF65-F5344CB8AC3E}">
        <p14:creationId xmlns:p14="http://schemas.microsoft.com/office/powerpoint/2010/main" val="18725228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CBF24B9-B833-4EB2-93D3-A4B428D0D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6B4204-1F6E-43F9-91AF-4849BF40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76F33F-25C0-4211-AFE1-04C121EFC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120B6B-86AC-49A7-B722-2542245C5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ED8CA4-C05C-46C9-84AC-ABDFF2962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4C5532-3360-4F51-8689-63FA4EE7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17150C-56FC-45C1-9DD9-9F078812D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13BB8C-5986-4DD5-BCE7-5BB9EB5DA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3D3E5A-64E1-4A61-AC26-4AD73C11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EF6929-6EAC-44D8-9FE3-31034DF2A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1C076D-A0ED-4265-B8C3-179767A92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opener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6873C6-81D3-4F5D-B45D-F3839B68B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1A3BF5-1CA0-40EE-8F45-85A4905C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21E9EC-95C6-4155-9E53-A813DAB4B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CAA600-D38E-4ED6-9E15-8A424122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4D2AF9-966E-4CAD-A6AB-21113F9D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074810-889D-4942-9FC8-46F5CEA2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Frame the matchup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67FEEA-2D7B-441A-999E-7D72AF3C7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DCFB95-62E2-47E8-833C-84B51C74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F25E6A-EC98-441D-AA01-52CF3F017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119929-DEAB-451A-BAE4-FAEEA21A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F6A1A6-30B5-4642-A21F-8D7DE4051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75F540-3088-4435-9E5E-D879834F6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host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923F31-0968-475E-B859-7FF9ECA1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77D6FE-6E75-401C-9908-92D57916D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6C3DD3-E059-41B8-BDBB-B4671E4D7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B14C12-82AE-4EE7-B973-EDC94506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75D0CEF-878C-4003-B1B9-7C6E64E6D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A07DF77-91A0-42D3-8887-C214F7562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the transitions</a:t>
            </a:r>
          </a:p>
        </p:txBody>
      </p:sp>
    </p:spTree>
    <p:extLst>
      <p:ext uri="{BB962C8B-B14F-4D97-AF65-F5344CB8AC3E}">
        <p14:creationId xmlns:p14="http://schemas.microsoft.com/office/powerpoint/2010/main" val="176562166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D9B73F-EACD-4919-BAA3-71BA4AAA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8DA7CE-A8B0-423E-B214-CF75C26A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F6628A-0A5A-4741-93E9-DD680862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631A56-7551-40EE-B430-FB2D488C0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048577-6B01-4569-B707-21BA483C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network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EAB9BA-E2BF-49B0-8F8D-6430F1419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50DE09-9C8E-4F55-8600-B0FD850D1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079CEC-5DDA-4454-A0DF-93B41D9C3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studio team shape a clear, energetic opening for a football pregame show?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8E81DF-B4F0-4BF9-AFBD-6E63074BE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B90F05-70BD-4D51-9F2E-596A8E68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50D087-B16F-4B43-BCFF-D2A15841A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D83095-7BEB-4A95-A80A-540DB4CC5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Frame the matchup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734FCA-987A-40D1-9B02-7D4727600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A6E73B-6712-4535-A712-2793338E1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5F3ED2-E9E6-4156-8DBF-5324DFC6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host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AF6A50-E227-4CBF-B197-17B3ED049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0D8A5A-03EE-4F72-9E1A-C3953DE6D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D14039-083D-468A-B4F5-E03F0AE3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close</a:t>
            </a:r>
          </a:p>
        </p:txBody>
      </p:sp>
    </p:spTree>
    <p:extLst>
      <p:ext uri="{BB962C8B-B14F-4D97-AF65-F5344CB8AC3E}">
        <p14:creationId xmlns:p14="http://schemas.microsoft.com/office/powerpoint/2010/main" val="19981946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AF5BB0-4DFB-4BDD-B851-BA5CF7C00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8BA942-7A9E-4EFB-B843-AB674DE6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77A6DE-5E7C-4E1E-AFDF-48FA2D3ED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3F3234-2148-476C-85A4-83A8DED1B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0F636F-40B8-4104-BCC7-AFBA8196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network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3A35C-1FE6-4860-B4B1-5521E27E4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BE7402-19BC-45E5-88C3-08A505D5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4EAD1C-029E-440F-9009-8ACBC1EF1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365F31-5007-4D99-983B-8EFDF233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opener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C80E90-6DC2-439C-92B7-AC594E4BD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5E9F2D-7D0D-4561-B088-57651DA8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268F63-48A4-48C6-9A49-114500D3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76C4EC-E9AF-47AC-998E-D4A56A88A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6DBB92-485F-4E2F-86B0-CAD9CF192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Frame the matchup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78805A-0121-4958-94FB-106EB887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B42409-CF0D-4442-8EE9-AC4D65AF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0DE53F-215A-4995-B1A9-9D63005D7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DC33CA-E711-479D-94D9-2C609AE10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8EE045-EF1A-4B16-AF40-A3CD333B3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host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E6995E-FFDF-4E48-A5E9-F5FB0DA7E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0DEA7D-E15A-48E8-9CED-5F8B7CE40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14BDA1-4A2A-4AFF-8ACA-2B9E9C43F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ADFD53-78A9-43CB-82E6-DFC76CB29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45F770-21C5-41DA-A90D-6CC69A6E5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Polish the close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EA9380-065B-4824-A748-BB12139A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133118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E9F207-71DE-42F1-96AE-42D0AA179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829298-AD2E-4796-95B5-21A5F64E8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CA0584-D71C-412B-BFEF-CCB394E37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strong and keep the broadcast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A814D3-FEEB-4746-B505-6EC570EC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B7C3E8-B7C1-4307-B1D1-5155AA7B3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DDB162-0829-4FF3-9776-86B3D33D8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C86210-C012-4F7E-9F2D-C994E1051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888549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2026-10-01T20:27:52.6210000Z</dcterms:created>
  <dcterms:modified xsi:type="dcterms:W3CDTF">2026-10-01T20:27:52.6210000Z</dcterms:modified>
</coreProperties>
</file>