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12b1d24776b4c8b" /><Relationship Type="http://schemas.openxmlformats.org/officeDocument/2006/relationships/extended-properties" Target="/docProps/app.xml" Id="Ree5f38a7453f4a3c" /><Relationship Type="http://schemas.openxmlformats.org/officeDocument/2006/relationships/officeDocument" Target="/ppt/presentation.xml" Id="R5c5d4b1a0b7d4e8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45f66a054f7466c"/>
  </p:sldMasterIdLst>
  <p:notesMasterIdLst>
    <p:notesMasterId xmlns:r="http://schemas.openxmlformats.org/officeDocument/2006/relationships" r:id="Rfd42d8bf980b4d25"/>
  </p:notesMasterIdLst>
  <p:sldIdLst>
    <p:sldId xmlns:r="http://schemas.openxmlformats.org/officeDocument/2006/relationships" id="256" r:id="R6ac87f1c26f64960"/>
    <p:sldId xmlns:r="http://schemas.openxmlformats.org/officeDocument/2006/relationships" id="257" r:id="R4ebe2a07fcd44195"/>
    <p:sldId xmlns:r="http://schemas.openxmlformats.org/officeDocument/2006/relationships" id="258" r:id="R00022aab1ae14c92"/>
    <p:sldId xmlns:r="http://schemas.openxmlformats.org/officeDocument/2006/relationships" id="259" r:id="R625088e9f2434de7"/>
    <p:sldId xmlns:r="http://schemas.openxmlformats.org/officeDocument/2006/relationships" id="260" r:id="R128144cb54fd403d"/>
    <p:sldId xmlns:r="http://schemas.openxmlformats.org/officeDocument/2006/relationships" id="261" r:id="Rf19febff54b04ae4"/>
    <p:sldId xmlns:r="http://schemas.openxmlformats.org/officeDocument/2006/relationships" id="262" r:id="R00ccf5c1fe724812"/>
    <p:sldId xmlns:r="http://schemas.openxmlformats.org/officeDocument/2006/relationships" id="263" r:id="R9baabccbba724f95"/>
    <p:sldId xmlns:r="http://schemas.openxmlformats.org/officeDocument/2006/relationships" id="264" r:id="Rd4487f0ccbe24606"/>
    <p:sldId xmlns:r="http://schemas.openxmlformats.org/officeDocument/2006/relationships" id="265" r:id="Rda6f06ea7a424ba7"/>
    <p:sldId xmlns:r="http://schemas.openxmlformats.org/officeDocument/2006/relationships" id="266" r:id="R64d6435b710240f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f42ff00e5a2471f" /><Relationship Type="http://schemas.openxmlformats.org/officeDocument/2006/relationships/slideMaster" Target="/ppt/slideMasters/slideMaster1.xml" Id="R545f66a054f7466c" /><Relationship Type="http://schemas.openxmlformats.org/officeDocument/2006/relationships/notesMaster" Target="/ppt/notesMasters/notesMaster1.xml" Id="Rfd42d8bf980b4d25" /><Relationship Type="http://schemas.openxmlformats.org/officeDocument/2006/relationships/presProps" Target="/ppt/presProps.xml" Id="R943e0c35b2d64a0c" /><Relationship Type="http://schemas.openxmlformats.org/officeDocument/2006/relationships/tableStyles" Target="/ppt/tableStyles.xml" Id="R9db8ad8ece0047bc" /><Relationship Type="http://schemas.openxmlformats.org/officeDocument/2006/relationships/slide" Target="/ppt/slides/slide1.xml" Id="R6ac87f1c26f64960" /><Relationship Type="http://schemas.openxmlformats.org/officeDocument/2006/relationships/slide" Target="/ppt/slides/slide2.xml" Id="R4ebe2a07fcd44195" /><Relationship Type="http://schemas.openxmlformats.org/officeDocument/2006/relationships/slide" Target="/ppt/slides/slide3.xml" Id="R00022aab1ae14c92" /><Relationship Type="http://schemas.openxmlformats.org/officeDocument/2006/relationships/slide" Target="/ppt/slides/slide4.xml" Id="R625088e9f2434de7" /><Relationship Type="http://schemas.openxmlformats.org/officeDocument/2006/relationships/slide" Target="/ppt/slides/slide5.xml" Id="R128144cb54fd403d" /><Relationship Type="http://schemas.openxmlformats.org/officeDocument/2006/relationships/slide" Target="/ppt/slides/slide6.xml" Id="Rf19febff54b04ae4" /><Relationship Type="http://schemas.openxmlformats.org/officeDocument/2006/relationships/slide" Target="/ppt/slides/slide7.xml" Id="R00ccf5c1fe724812" /><Relationship Type="http://schemas.openxmlformats.org/officeDocument/2006/relationships/slide" Target="/ppt/slides/slide8.xml" Id="R9baabccbba724f95" /><Relationship Type="http://schemas.openxmlformats.org/officeDocument/2006/relationships/slide" Target="/ppt/slides/slide9.xml" Id="Rd4487f0ccbe24606" /><Relationship Type="http://schemas.openxmlformats.org/officeDocument/2006/relationships/slide" Target="/ppt/slides/slide10.xml" Id="Rda6f06ea7a424ba7" /><Relationship Type="http://schemas.openxmlformats.org/officeDocument/2006/relationships/slide" Target="/ppt/slides/slide11.xml" Id="R64d6435b710240f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c0672be25cb4a1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2f717cdb0914f12" /><Relationship Type="http://schemas.openxmlformats.org/officeDocument/2006/relationships/notesMaster" Target="/ppt/notesMasters/notesMaster1.xml" Id="R6155c2782f894d8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26e9ddc38a94e90" /><Relationship Type="http://schemas.openxmlformats.org/officeDocument/2006/relationships/notesMaster" Target="/ppt/notesMasters/notesMaster1.xml" Id="R6a8f4ee1554e4d2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da48d9c7d474572" /><Relationship Type="http://schemas.openxmlformats.org/officeDocument/2006/relationships/notesMaster" Target="/ppt/notesMasters/notesMaster1.xml" Id="R8d576f1219dd4ac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652bbd410ee4151" /><Relationship Type="http://schemas.openxmlformats.org/officeDocument/2006/relationships/notesMaster" Target="/ppt/notesMasters/notesMaster1.xml" Id="R0641f0722b544ae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30a217c46264f03" /><Relationship Type="http://schemas.openxmlformats.org/officeDocument/2006/relationships/notesMaster" Target="/ppt/notesMasters/notesMaster1.xml" Id="R472cff8673b84c3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f42797f45ba41c8" /><Relationship Type="http://schemas.openxmlformats.org/officeDocument/2006/relationships/notesMaster" Target="/ppt/notesMasters/notesMaster1.xml" Id="Rde1a287793484b1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9873b2b96254cf1" /><Relationship Type="http://schemas.openxmlformats.org/officeDocument/2006/relationships/notesMaster" Target="/ppt/notesMasters/notesMaster1.xml" Id="R7bd6fa6429934ed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2262379c2d64aff" /><Relationship Type="http://schemas.openxmlformats.org/officeDocument/2006/relationships/notesMaster" Target="/ppt/notesMasters/notesMaster1.xml" Id="R2a8f91448c67406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cb4adf88bce4a4f" /><Relationship Type="http://schemas.openxmlformats.org/officeDocument/2006/relationships/notesMaster" Target="/ppt/notesMasters/notesMaster1.xml" Id="Rb708eb87a4a84fd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28a297711df47f7" /><Relationship Type="http://schemas.openxmlformats.org/officeDocument/2006/relationships/notesMaster" Target="/ppt/notesMasters/notesMaster1.xml" Id="R1112bd225fe24fb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dd9140ce92d487a" /><Relationship Type="http://schemas.openxmlformats.org/officeDocument/2006/relationships/notesMaster" Target="/ppt/notesMasters/notesMaster1.xml" Id="R1379128e84cd4a7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ff0472cfb9f4ab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5e5ff0fe5f54047" /><Relationship Type="http://schemas.openxmlformats.org/officeDocument/2006/relationships/slideLayout" Target="/ppt/slideLayouts/slideLayout1.xml" Id="R8e0f3b2d080649d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e0f3b2d080649d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845ca5c83c4a19" /><Relationship Type="http://schemas.openxmlformats.org/officeDocument/2006/relationships/image" Target="/ppt/media/image.png" Id="R171398a94815448d" /><Relationship Type="http://schemas.openxmlformats.org/officeDocument/2006/relationships/notesSlide" Target="/ppt/notesSlides/notesSlide1.xml" Id="R4dfdc042739f463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b56a081454473d" /><Relationship Type="http://schemas.openxmlformats.org/officeDocument/2006/relationships/notesSlide" Target="/ppt/notesSlides/notesSlide2.xml" Id="Ree0add07a72c4d0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3171f2d95d4011" /><Relationship Type="http://schemas.openxmlformats.org/officeDocument/2006/relationships/notesSlide" Target="/ppt/notesSlides/notesSlide3.xml" Id="R935fd1f01c984db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873c892fc347ae" /><Relationship Type="http://schemas.openxmlformats.org/officeDocument/2006/relationships/notesSlide" Target="/ppt/notesSlides/notesSlide4.xml" Id="R2264aa087e174f8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9764e9834047fb" /><Relationship Type="http://schemas.openxmlformats.org/officeDocument/2006/relationships/notesSlide" Target="/ppt/notesSlides/notesSlide5.xml" Id="R9c2d96a6800f4dd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cf47b737ca4f9d" /><Relationship Type="http://schemas.openxmlformats.org/officeDocument/2006/relationships/notesSlide" Target="/ppt/notesSlides/notesSlide6.xml" Id="R44527c552b2b4ee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3bec1c968b4c3e" /><Relationship Type="http://schemas.openxmlformats.org/officeDocument/2006/relationships/notesSlide" Target="/ppt/notesSlides/notesSlide7.xml" Id="Rda22746f4c184e0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37a21d3e9e4bb7" /><Relationship Type="http://schemas.openxmlformats.org/officeDocument/2006/relationships/notesSlide" Target="/ppt/notesSlides/notesSlide8.xml" Id="R235ded647da64e7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620e99a1524e03" /><Relationship Type="http://schemas.openxmlformats.org/officeDocument/2006/relationships/notesSlide" Target="/ppt/notesSlides/notesSlide9.xml" Id="R79df2016c1f04ee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70be837a7a4d39" /><Relationship Type="http://schemas.openxmlformats.org/officeDocument/2006/relationships/notesSlide" Target="/ppt/notesSlides/notesSlide10.xml" Id="Rd560317e21c8448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b1e2a274a14d3d" /><Relationship Type="http://schemas.openxmlformats.org/officeDocument/2006/relationships/notesSlide" Target="/ppt/notesSlides/notesSlide11.xml" Id="R56326ee6067d40f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8D6DB6-9634-4124-A780-AF638316F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EE7C78-3A33-43F4-8165-E8FB8DF0F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AB4DFF-198E-4683-992E-2900AC4A0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Nfl On Cbs Presentation Intro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D0539E-7654-40AA-A750-C17850E97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game-day intro for a fictional Sunday broadcast launch at CBS Studios.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931630-8249-4AC8-AD22-B510F6009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6E6F32-8218-49B1-9E47-1FAAD1D6F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7AA37C-3338-4C26-8C82-CA1E4F23F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856D07-29DE-4ACA-AAA9-47802AB7F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1398a94815448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74730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AD2D9DF-B7A7-47CB-A62F-06CD0EC6F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3B870B-029C-4DAF-916A-6F3D6109F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88A9C9-75EA-479A-B307-20B3A08A7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0EFF25-D316-4104-AF6A-6495BE165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74F954-7BF1-429E-8AE1-7D4279097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nfl on cbs presentation intro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9AA80B-00D2-4246-8CD0-EDFA7DFAE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75B26C-5F6D-4C7D-8CB0-386B59E14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5C381B-5545-4110-A28D-1FC696C79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543642-2188-4329-81F2-922ACB6F0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46B7CB-C5C6-477F-9EA1-1859A93B7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656494-B3E2-42D9-94F6-B5972CB02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25AB26-8405-4A01-B13E-E373B8BED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Matchup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A2908E-4F2C-4D18-9FAE-3990CAAE6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team graphics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AC38E4-049D-4E02-ACA0-6E8CFC90B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7309D2-E324-4E6B-9EEC-2FE467372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6BCD93-9943-450E-9363-64CBEB214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Analyst Desk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7E79AE-0960-48BD-9B83-67DE975DA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Cue the host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3F0A7E-37AA-4A40-B9FE-7301D1CC1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6D0ECD-B9DC-4271-B8A5-2C51557A1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7C0597-3581-4126-A65D-BD383D557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Game Time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F7D63B-BF24-46F4-BDFB-316F9C270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the reveal</a:t>
            </a:r>
          </a:p>
        </p:txBody>
      </p:sp>
    </p:spTree>
    <p:extLst>
      <p:ext uri="{BB962C8B-B14F-4D97-AF65-F5344CB8AC3E}">
        <p14:creationId xmlns:p14="http://schemas.microsoft.com/office/powerpoint/2010/main" val="116260169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419066-E458-40EA-B343-4DF153967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4E5C5A-D8D8-429F-BC55-319753FA8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FE380D-3EDF-44D8-9A5D-AEBBB3576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07DE9B-A004-485B-BAB1-3210B369A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E4F880-29C2-4F54-8E5D-9CCF65FB0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Launch a polished football opener for the weekly studio show.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BFD2E1-5481-47A1-84C8-7A2625729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CB43E8-CAD9-41D4-B040-7DC86913A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6056690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889393-7733-44B9-A5DD-D2156141F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137C8A-1106-4A13-88AA-1D9C1550C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FEB466-36A5-42B0-8D75-D3F8CD992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42A659-D486-4EAF-958F-252C8953E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2EB094-C6C3-469B-BFFB-3DFA6C080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nfl on cbs presentation intro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576FEA-B9A7-49DA-B319-C9D8B7CA1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67472A-10D2-4668-8D4E-488689C21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42534E-7E89-440B-BD78-9C07A818A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193F85-B007-4321-A887-68D0DAB3E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nfl on cbs presentation intro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AA314B-C8CB-4DD2-94AD-29009B192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B145D4-F6FA-47DA-8C66-9CA464E9E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3E1D29-0C96-41C9-B38E-9E73A7720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14628D-98F3-4674-9337-10195F10D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DAB9CF-08A3-49CC-8BF7-2D0C92215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Launch a polished football opener for the…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59D832-D6AA-4157-99D9-263219E96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096142-7A12-4893-805F-F4425E34A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BD03A7-5093-457B-A832-5908E1A48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F9B5EF-9BF4-48E1-BAEE-78004AE2A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5ADFCC-C202-4B98-B313-08D49086C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Business: End on kickoff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026BDB-3D2D-493E-8314-E19F26BFF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58519614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6296536-8111-42BA-97B3-6C48E664C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D93865-91B2-48FA-A110-499A9EFE4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336258-2613-4760-8D61-A2CCCA9E5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30F275-9D3B-47E3-9E7F-3ACF5A762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D24A79-A310-46A1-8DA4-6373F5B1D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65A01D-1C4E-4D34-8410-2D80151E5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85BE23-A91A-4882-83C0-F504244F8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A376F6-7406-4470-8BDB-DB5A06B4A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487255-1570-47C9-A7F5-87CBA9517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841AB5-1840-4B1A-8F6E-5115356DB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3E00DA-0749-4923-A375-89E7B21D7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0EDEC4-7382-4403-BF85-22DE4EFAE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403579-18D4-4F93-98CC-78A72AEB2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team graphics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AD9714-0B5F-4079-8888-5465BB2C9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CECF76-220A-47A9-8C21-D167D4031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82DFCC-97EC-4E44-BCCE-786E353EC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4C68DC-62D6-4B4C-AAE7-8BE775835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Cue the host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F35E05-D6FE-4B14-A939-729FD015D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4CF924-8C99-4CC0-8087-1695319BE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A22002-B834-4BAB-8ECC-583589688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60F405-FE44-4717-8A96-1F4D6270B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the reveal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2B698C-81C9-421F-A4C8-4033C7624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19DDB3-81C2-43A2-A4D7-9E17F6C16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8687453-BEE4-499D-B42A-E288D6631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BA29CCA-4F0D-44E4-BE6E-9EFFF6BCD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End on kickoff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A2817F7-84EB-42E7-A642-B1A97051A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6776480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E8D777F-7EE1-4548-80FD-7F4811D17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39BD27-6502-4195-A590-AA21EB1B9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18A1C0-FDF8-448F-8C7F-38A1CABE2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8F3FAF-C84B-49A6-8EB4-3FE669B5B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958953-E821-4CE7-B811-BEBF0FC72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nfl on cbs presentation intro: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1E01A2-A6E7-4CDF-A0F1-A6D8461C1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69D924-6221-405E-8101-4D1CFA460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3A4CA8-7095-42A5-B484-62932F193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6035A5-4458-4150-8B80-754D17224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4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intro feels flat and too generic for football night.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1FD59A-F74C-4DFE-BE83-73F0AA085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AD0531-2AB4-45AD-8E0E-F03C4FF27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Graphics and copy do not follow a clear broadcast sequence.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C04355-5B36-4386-85BD-61E292970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CDDB80-41BD-4FD4-B19F-18DF89217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1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team needs a stronger opening for the first segment.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6FEE69-B26E-4EE9-A643-6B46E0A57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720944-AF7D-4146-8E34-6C3740798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16093C-9231-4A5B-8980-965B14800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B39EE7-91C2-41F4-9859-C2ED71604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6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opener feels sharp, energetic, and ready for air.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7A5B82-6DAB-4160-BD0A-7890F4BC7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6EF669-C638-44D2-B31C-198F63A97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a simple, broadcast-style story.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1BE169-879D-458E-A54B-89136033C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001D99-6740-4977-A315-1955845CC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3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presentation gives the show a confident start.</a:t>
            </a:r>
          </a:p>
        </p:txBody>
      </p:sp>
    </p:spTree>
    <p:extLst>
      <p:ext uri="{BB962C8B-B14F-4D97-AF65-F5344CB8AC3E}">
        <p14:creationId xmlns:p14="http://schemas.microsoft.com/office/powerpoint/2010/main" val="63066180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104531-8538-428D-A74F-7AF3FEE31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91555D-C39A-4647-BAA9-0CE107A67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E998A9-E4A3-4C44-8532-9B1C796A5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E4BC5A-A4B7-43CF-92CB-EDA460AFC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E29246-D85F-4766-97CB-04503DCB7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A39092-F2A5-42E6-8897-115B020D9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3E5073-D0CE-429D-8E68-CEF13CAF2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193F7F-B52C-44F5-8934-11F159E8D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9BC803-BF20-4B49-A99E-28E07D59A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BROADCAST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2A0EA1-AA5E-495A-958F-2A48C92B5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intro flow that matches live studio pacing and on-air branding.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EA7DF5-05AD-43AC-86F0-E5C2CB4E5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862D65-1E00-46CD-A74F-59768A4CC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1FD94E-46FC-42F4-B068-FEACB325F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4A5092-B8A0-424D-8030-CFBC8D1FD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CREATIVE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65B5EF-ECD3-4C0A-B3AF-2750F3EB3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structure for visuals, titles, and transitions before production.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49D246-C9C9-4ED6-8194-A8A6A4DF9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850912-F8C7-48ED-87B6-7ABB704A5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BE67E4-BE3A-4F4E-9BD8-39606F430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B3C089-9F6B-4FB2-9CD1-0461D81F7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SPORTS SPONSOR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C4D1AA-8C87-4D49-87F1-F4267676B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polished presentation that frames the show as premium and game-day ready.</a:t>
            </a:r>
          </a:p>
        </p:txBody>
      </p:sp>
    </p:spTree>
    <p:extLst>
      <p:ext uri="{BB962C8B-B14F-4D97-AF65-F5344CB8AC3E}">
        <p14:creationId xmlns:p14="http://schemas.microsoft.com/office/powerpoint/2010/main" val="200357095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6193FCE-985C-4CFB-99E1-C7489D374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15FAAB-8D10-42D8-B089-2E9B3A5C3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ACF427-6676-4105-9ED0-DA4F652D2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6BAE82-0236-4636-BBE6-4311EB2AE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22C4F5-ACDF-4CAD-B919-08C0D38FF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18FBDE-7BED-46E8-A971-FC8D22159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29477C-87CE-471B-8359-FBA164696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D1D041-04A2-4D0F-8559-883D3A909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31185F-2ECE-4899-9806-72AFF4923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986C63-E4B9-43B6-8ED0-16A6C6AD2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D5E779-9FD9-46AB-8B9E-51299B538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BA60DD-656D-43CF-8DB2-2D1CDC075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21A8E7-A944-4896-8449-9A0C9330B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7DFD58-B9A8-4EAF-B26A-6BEF1E6C6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3B12F3-86F5-4446-9706-9E040821E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D23B17-BBD7-468A-BB59-9A621B62F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B062A5-7B5B-4A71-AE17-5323C4D0E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team graphics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718CC9-86D8-4FBA-B211-E78895B7F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09C480-14B4-4274-94F6-2752FB5DD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C7517F-87F7-4676-8354-865502BD2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A8D355-86A7-45C8-A9C8-CC68A82BB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E4AD7F4-3AC2-4B01-9D63-9AA72BB59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DC34CB2-53B1-4388-96BA-FF2312B68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Cue the host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DF16B57-F7A0-418F-92C4-8DC3F8156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A8C0139-D1D2-44FF-8347-40FA47B8B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2E4F7CF-4CE7-4BB8-BDE5-6488841AD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4982F79-522F-467F-9C3F-0703081CA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748FF91-4387-4827-885E-D5D509917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910FC72-7950-40BB-BABD-A43C53A6D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the reveal</a:t>
            </a:r>
          </a:p>
        </p:txBody>
      </p:sp>
    </p:spTree>
    <p:extLst>
      <p:ext uri="{BB962C8B-B14F-4D97-AF65-F5344CB8AC3E}">
        <p14:creationId xmlns:p14="http://schemas.microsoft.com/office/powerpoint/2010/main" val="67944318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63CFBF-4DA5-4896-93F8-C87B26D93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AA181E-E8AC-4EB5-8ADD-02CD93D50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EBE6C3-4E90-422D-9B4D-7935A54BF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4933B3-1945-4757-83F5-3A28B1EC4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03A698-152D-42AF-A892-F62D8E75B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nfl on cbs presentation intro: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21DFC4-46CB-465D-ABBB-42B279D04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4C70B4-CE32-4A16-9C69-0AB84E970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96CE16-A078-428B-974E-75E196B7E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turn a simple intro into a polished game-day opening?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4840CD-F419-479B-A155-152AD1BDE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C0F95E-BE86-46A1-A924-E150DC003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7CBACF-097F-47BE-BA00-13CEE14B7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F6A577-62C3-4452-8B99-A0F9847AF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team graphics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07A495-BED7-49EF-85DD-9B40C3E6A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9A2C89-4779-482C-9454-8AC381A5D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4313E9-8259-4920-9832-90F748B1C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Cue the host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DC28EE-BD3E-43B7-8012-6E946F46E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FAF968-36F7-4642-B845-7A1F35530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DDD65E-919B-47E0-B045-E02A75D40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on kickoff</a:t>
            </a:r>
          </a:p>
        </p:txBody>
      </p:sp>
    </p:spTree>
    <p:extLst>
      <p:ext uri="{BB962C8B-B14F-4D97-AF65-F5344CB8AC3E}">
        <p14:creationId xmlns:p14="http://schemas.microsoft.com/office/powerpoint/2010/main" val="69879038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2A057F2-2C4A-4C1A-8D6E-6329707BD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EE310C-D446-4EF4-ABDF-87EAA5EC9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7627B8-A95F-4E2B-9FF0-82EAA8A08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2756B4-B78A-4FF5-A0BA-BDA16F905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C6705F-EB87-42C5-9E10-52C8EF239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nfl on cbs presentation intro: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B29FC7-CE51-4B6B-8532-DD35B0C3D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3C6CF1-7D60-4947-9D42-AAA8CC307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49ED12-EBD7-4781-9AA8-F316CD203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335C65-9BD5-46C9-BCAE-961880B7F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3C2C03-D574-40CF-B513-B90618227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F546F5-FC99-4092-B3D7-30058A35D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E3D625-F2F0-4845-A7FD-12FB4A91D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A4E73D-1AB8-435D-9150-A3A709523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54EE9D-3CBC-4CB1-B953-BABA627DB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team graphics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2E710C-5AC4-404C-BDED-A166E521A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091266-EA62-497D-8B01-EACC0298B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574AC7-FF44-412E-9388-A84A83841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3AFFE9-DA83-49F1-A32D-F45B96A16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181685-CB29-4D13-B65E-ADD4ED941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Cue the host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4BB2F7-FD91-4D4F-953B-8FF381196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7D5F99-E2BD-43FE-B6BD-C07220C1C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936B749-504F-4E64-8E4E-7C6F318D5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919C5D9-B929-4A9F-BAC1-B8A231310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6975ECA-D4E5-44E3-8542-6FAF5938D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End on kickoff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D9CCA2C-5333-42D6-AE4D-82F6D588D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81455868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69A569-BC26-4B28-8B92-5156D5D71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012F84-39E4-4E23-8095-137EB05AD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6F838D-28B0-4741-8BE6-3D4EDD16E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Ready to kick off the show.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73D42A-C3B9-4023-8DAD-3711B4871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846DA9-AD33-4862-A7DE-2E05D4616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92704E-E09D-4163-BB00-3F2A9BD22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5B16FA-924C-498B-B68C-91B6EA84F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92590307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2026-10-01T20:16:20.9240000Z</dcterms:created>
  <dcterms:modified xsi:type="dcterms:W3CDTF">2026-10-01T20:16:20.9240000Z</dcterms:modified>
</coreProperties>
</file>