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33af909227149c8" /><Relationship Type="http://schemas.openxmlformats.org/officeDocument/2006/relationships/extended-properties" Target="/docProps/app.xml" Id="R2040fee0248d4c31" /><Relationship Type="http://schemas.openxmlformats.org/officeDocument/2006/relationships/officeDocument" Target="/ppt/presentation.xml" Id="R250e62ae92a748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6864e353d341ac"/>
  </p:sldMasterIdLst>
  <p:notesMasterIdLst>
    <p:notesMasterId xmlns:r="http://schemas.openxmlformats.org/officeDocument/2006/relationships" r:id="R0da4be2e40fe4747"/>
  </p:notesMasterIdLst>
  <p:sldIdLst>
    <p:sldId xmlns:r="http://schemas.openxmlformats.org/officeDocument/2006/relationships" id="256" r:id="R70ee7fb661074bba"/>
    <p:sldId xmlns:r="http://schemas.openxmlformats.org/officeDocument/2006/relationships" id="257" r:id="Rec0ac6b898e148be"/>
    <p:sldId xmlns:r="http://schemas.openxmlformats.org/officeDocument/2006/relationships" id="258" r:id="R5dbf573b830a4502"/>
    <p:sldId xmlns:r="http://schemas.openxmlformats.org/officeDocument/2006/relationships" id="259" r:id="Rba60baee80dc4914"/>
    <p:sldId xmlns:r="http://schemas.openxmlformats.org/officeDocument/2006/relationships" id="260" r:id="Rebc6e85c981945ee"/>
    <p:sldId xmlns:r="http://schemas.openxmlformats.org/officeDocument/2006/relationships" id="261" r:id="Refb70159caee4ed9"/>
    <p:sldId xmlns:r="http://schemas.openxmlformats.org/officeDocument/2006/relationships" id="262" r:id="R2c58fdadb36b45b2"/>
    <p:sldId xmlns:r="http://schemas.openxmlformats.org/officeDocument/2006/relationships" id="263" r:id="R1c953362bec04fae"/>
    <p:sldId xmlns:r="http://schemas.openxmlformats.org/officeDocument/2006/relationships" id="264" r:id="R71e2a7b4634d41a0"/>
    <p:sldId xmlns:r="http://schemas.openxmlformats.org/officeDocument/2006/relationships" id="265" r:id="R7e8ebf69d0b841ff"/>
    <p:sldId xmlns:r="http://schemas.openxmlformats.org/officeDocument/2006/relationships" id="266" r:id="Rbd097179ab9f423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1fb49bccba24aab" /><Relationship Type="http://schemas.openxmlformats.org/officeDocument/2006/relationships/slideMaster" Target="/ppt/slideMasters/slideMaster1.xml" Id="Rea6864e353d341ac" /><Relationship Type="http://schemas.openxmlformats.org/officeDocument/2006/relationships/notesMaster" Target="/ppt/notesMasters/notesMaster1.xml" Id="R0da4be2e40fe4747" /><Relationship Type="http://schemas.openxmlformats.org/officeDocument/2006/relationships/presProps" Target="/ppt/presProps.xml" Id="R3eb84f59f4d449aa" /><Relationship Type="http://schemas.openxmlformats.org/officeDocument/2006/relationships/tableStyles" Target="/ppt/tableStyles.xml" Id="R120fbdf5b8944f43" /><Relationship Type="http://schemas.openxmlformats.org/officeDocument/2006/relationships/slide" Target="/ppt/slides/slide1.xml" Id="R70ee7fb661074bba" /><Relationship Type="http://schemas.openxmlformats.org/officeDocument/2006/relationships/slide" Target="/ppt/slides/slide2.xml" Id="Rec0ac6b898e148be" /><Relationship Type="http://schemas.openxmlformats.org/officeDocument/2006/relationships/slide" Target="/ppt/slides/slide3.xml" Id="R5dbf573b830a4502" /><Relationship Type="http://schemas.openxmlformats.org/officeDocument/2006/relationships/slide" Target="/ppt/slides/slide4.xml" Id="Rba60baee80dc4914" /><Relationship Type="http://schemas.openxmlformats.org/officeDocument/2006/relationships/slide" Target="/ppt/slides/slide5.xml" Id="Rebc6e85c981945ee" /><Relationship Type="http://schemas.openxmlformats.org/officeDocument/2006/relationships/slide" Target="/ppt/slides/slide6.xml" Id="Refb70159caee4ed9" /><Relationship Type="http://schemas.openxmlformats.org/officeDocument/2006/relationships/slide" Target="/ppt/slides/slide7.xml" Id="R2c58fdadb36b45b2" /><Relationship Type="http://schemas.openxmlformats.org/officeDocument/2006/relationships/slide" Target="/ppt/slides/slide8.xml" Id="R1c953362bec04fae" /><Relationship Type="http://schemas.openxmlformats.org/officeDocument/2006/relationships/slide" Target="/ppt/slides/slide9.xml" Id="R71e2a7b4634d41a0" /><Relationship Type="http://schemas.openxmlformats.org/officeDocument/2006/relationships/slide" Target="/ppt/slides/slide10.xml" Id="R7e8ebf69d0b841ff" /><Relationship Type="http://schemas.openxmlformats.org/officeDocument/2006/relationships/slide" Target="/ppt/slides/slide11.xml" Id="Rbd097179ab9f42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716ea687b094d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b5910ea49643f3" /><Relationship Type="http://schemas.openxmlformats.org/officeDocument/2006/relationships/notesMaster" Target="/ppt/notesMasters/notesMaster1.xml" Id="Rd9ee5710446a4ef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4e11b06f51049c4" /><Relationship Type="http://schemas.openxmlformats.org/officeDocument/2006/relationships/notesMaster" Target="/ppt/notesMasters/notesMaster1.xml" Id="Rd02e9a8a301143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50018bd6e744b81" /><Relationship Type="http://schemas.openxmlformats.org/officeDocument/2006/relationships/notesMaster" Target="/ppt/notesMasters/notesMaster1.xml" Id="R270fd9479fa5454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1aee58b1aea489b" /><Relationship Type="http://schemas.openxmlformats.org/officeDocument/2006/relationships/notesMaster" Target="/ppt/notesMasters/notesMaster1.xml" Id="R3ec07cb3204c4ed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73516ed3f14563" /><Relationship Type="http://schemas.openxmlformats.org/officeDocument/2006/relationships/notesMaster" Target="/ppt/notesMasters/notesMaster1.xml" Id="Rcc77e8f924ee409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e0a98e83da4844" /><Relationship Type="http://schemas.openxmlformats.org/officeDocument/2006/relationships/notesMaster" Target="/ppt/notesMasters/notesMaster1.xml" Id="R5bfa6c7c87d849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9aa461baf844e2" /><Relationship Type="http://schemas.openxmlformats.org/officeDocument/2006/relationships/notesMaster" Target="/ppt/notesMasters/notesMaster1.xml" Id="R1f11b2855883498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b67867b8b241c8" /><Relationship Type="http://schemas.openxmlformats.org/officeDocument/2006/relationships/notesMaster" Target="/ppt/notesMasters/notesMaster1.xml" Id="Reb06cdc04c234e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8c94499cfa544bb" /><Relationship Type="http://schemas.openxmlformats.org/officeDocument/2006/relationships/notesMaster" Target="/ppt/notesMasters/notesMaster1.xml" Id="R9f0a3b4fd7b0418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fc9f21360b94d78" /><Relationship Type="http://schemas.openxmlformats.org/officeDocument/2006/relationships/notesMaster" Target="/ppt/notesMasters/notesMaster1.xml" Id="Reb829faa24f445b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2aba2a4feb54ed9" /><Relationship Type="http://schemas.openxmlformats.org/officeDocument/2006/relationships/notesMaster" Target="/ppt/notesMasters/notesMaster1.xml" Id="Ra4d0c9565dfb4cb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a0e31f5a6c4ac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b0eec39fb24dc6" /><Relationship Type="http://schemas.openxmlformats.org/officeDocument/2006/relationships/slideLayout" Target="/ppt/slideLayouts/slideLayout1.xml" Id="Ra8ada3582eb84a4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ada3582eb84a4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88f896bff64342" /><Relationship Type="http://schemas.openxmlformats.org/officeDocument/2006/relationships/image" Target="/ppt/media/image.png" Id="R384d9544fe5849ec" /><Relationship Type="http://schemas.openxmlformats.org/officeDocument/2006/relationships/notesSlide" Target="/ppt/notesSlides/notesSlide1.xml" Id="R96f1834d8c7149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988e3cbc9497f" /><Relationship Type="http://schemas.openxmlformats.org/officeDocument/2006/relationships/notesSlide" Target="/ppt/notesSlides/notesSlide2.xml" Id="R88ef5d0ada8e48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3a6559f2024853" /><Relationship Type="http://schemas.openxmlformats.org/officeDocument/2006/relationships/notesSlide" Target="/ppt/notesSlides/notesSlide3.xml" Id="R2926801d115e422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fa456afbf4557" /><Relationship Type="http://schemas.openxmlformats.org/officeDocument/2006/relationships/notesSlide" Target="/ppt/notesSlides/notesSlide4.xml" Id="R485dcc619ea947c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6086b45d7d4776" /><Relationship Type="http://schemas.openxmlformats.org/officeDocument/2006/relationships/notesSlide" Target="/ppt/notesSlides/notesSlide5.xml" Id="R496a0fe3c80a4e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5b1d7a73c04908" /><Relationship Type="http://schemas.openxmlformats.org/officeDocument/2006/relationships/notesSlide" Target="/ppt/notesSlides/notesSlide6.xml" Id="R2f374f27975f40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5ee14b47e648de" /><Relationship Type="http://schemas.openxmlformats.org/officeDocument/2006/relationships/notesSlide" Target="/ppt/notesSlides/notesSlide7.xml" Id="R815cb937b55346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e1166d0f8548f3" /><Relationship Type="http://schemas.openxmlformats.org/officeDocument/2006/relationships/notesSlide" Target="/ppt/notesSlides/notesSlide8.xml" Id="Reea144315051468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584762391a4885" /><Relationship Type="http://schemas.openxmlformats.org/officeDocument/2006/relationships/notesSlide" Target="/ppt/notesSlides/notesSlide9.xml" Id="R8e30b03f7bfe425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9f3056c0834055" /><Relationship Type="http://schemas.openxmlformats.org/officeDocument/2006/relationships/notesSlide" Target="/ppt/notesSlides/notesSlide10.xml" Id="R6f62cad69fe1408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2429b9a7ad45e0" /><Relationship Type="http://schemas.openxmlformats.org/officeDocument/2006/relationships/notesSlide" Target="/ppt/notesSlides/notesSlide11.xml" Id="Rc27dd3f1ca2a492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F73EDF-0F51-422D-BDFE-3F9933C5D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CE11F4-CC0F-4DF4-A672-5B485B45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BEAF7F-3929-433D-97E4-58B8A62B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Nfl On Fox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FC3C0F-6C84-431C-AB4D-2E517EC4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Sunday pregame intro for a fictional Fox crew covering the Harbor City Hawks.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072A38-69E2-4B38-9AC7-F455E493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5ABE42-7C11-48C8-BC1C-90BD8800F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329B35-6BAA-44B2-8412-75D40F64B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161F30-CE6B-4DBD-9F17-653AC10A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4d9544fe5849e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045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D59FF1-25B5-4483-A8CD-19FA1984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81B875-DD6C-4DC0-AB6E-B1ECE1D6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502D4B-8971-4800-AF11-2B379544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817DA8-3469-4126-A93C-A1377A509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D544F9-677E-4C2F-935D-69F01A4F3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nfl on fox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C438DC-0FDF-4161-90B0-0D5E41A49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012363-0E4F-4ECF-99A7-6DEF8BD3A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337A68-E81B-4D94-B061-D0D8FB8DA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BF40B9-08C0-4024-A1F2-3DB014DA8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matchup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53E7B0-BD86-421D-9CD6-BF0DFD51B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F3E518-CBB2-471D-B673-D7DA69E10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CF4B8F-330F-42D6-A1B5-9D35CB70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C98DD4-6BB0-4DEC-870F-7785E79D6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Cue the host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FCBC39-C8DA-4387-8437-0EEEE6ED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CCB995-4486-480E-8687-F41666E7D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B79F66-380E-4BB4-8E45-8C78CD64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Storylines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57943D-64E0-49B3-8504-7213341B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key players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D5565D-EAAE-47A2-A9BB-C60733CB7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9DA574-EBEE-4C6F-8F76-27C229CD2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A632D7-D5C6-4090-A814-163EBBCAC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Kickoff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0764EC-49F6-43E2-B224-252327A80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crowd energy</a:t>
            </a:r>
          </a:p>
        </p:txBody>
      </p:sp>
    </p:spTree>
    <p:extLst>
      <p:ext uri="{BB962C8B-B14F-4D97-AF65-F5344CB8AC3E}">
        <p14:creationId xmlns:p14="http://schemas.microsoft.com/office/powerpoint/2010/main" val="20343554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CE6625-6A6F-490B-8B66-6FD6E5B17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494D85-48DE-49BC-98C0-DAB6C655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435D62-2AF2-49CB-A431-946F8AED1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8C420A-1352-4299-B56F-2E7B2CCD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3B6995-06A9-4018-A739-7A9D68015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lively kickoff for the Hawks broadcast.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02C09B-91AE-4D1E-913B-7197B300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AB39E3-5D5C-462F-BBC4-1FE23BA22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505554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73EE78-E867-471F-83DA-9E726E11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02F68D-9FB8-44DF-96CC-DC7F9D95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F9CB63-49E1-478B-9760-E9232392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F8047B-8124-4582-B65F-81EE7C94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D54231-BB0E-4557-9811-AD512C0C2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nfl on fox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AE426C-17D5-400D-9D2F-C94CB6D19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92E124-E05F-47E4-A8AF-DBE2AC095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089F8F-698C-4678-8268-791771FFB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26E41F-CB61-46E3-95CC-659BFAF6E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nfl on fox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1FFB41-8039-4DD5-9F1E-CD7D6E94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D055BA-6258-45EE-ABD9-FD79D8EA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EDB7A4-0F05-4061-897B-6AF1C421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63C578-897F-41F0-A5C8-202C3BE48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FE4070-8E23-491A-8CAF-73DDE96E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lively kickoff for the Hawks broa…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D56A5F-5D85-42FF-8868-4D80C595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96B3CB-5C5A-4682-80BB-26BD8B75C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5C4A16-F923-468C-A7CA-2065F170B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1771B9-E31D-43FB-AB26-D9230459D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4E1B66-587F-40A5-ADF9-7B6E523EB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Roll the sign-off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8D03B4-29F5-4275-90FE-57E0E6331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05560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8A400A-5C98-4BFA-AE41-1316D7E5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57B547-52F0-48F8-A031-94C1012D1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11659C-A89B-4A4E-AC4A-D9FB552A3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4324BD-A5EA-49CD-985E-41CA11EB4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C932A1-A3C5-476E-BED2-2081A04D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753267-B8E5-47DB-B313-B1E148CB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F42A00-5B91-46C8-95C1-B00F5907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12DEE2-435C-4CBB-828E-A4E042E02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A6610C-6684-4171-B834-D30BF9DEA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matchup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73E151-C8F1-4868-A4F8-259E200D2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4BFE43-AA37-4E31-ACD2-752E098A2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32B608-F80E-41C2-BF3A-E839987F5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8040F1-1EF6-4392-B714-582063F4A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Cue the host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C37052-C324-4653-9DA0-7C35CDD6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ADF786-DDA1-494E-A52F-CA8DAFEF8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EBDB40-7C59-4D3B-988A-D6B30E010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AA48E7-0A8B-4CED-A583-CE4EC5A4B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key players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E8F60C-35B0-4B25-80D2-024FE024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FB61AD-0AA1-4275-8AC1-4DE10AD32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6E01E2-3A28-4591-8568-FF2AC6D44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9A63E4-3633-496D-AEF9-54A29C1B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crowd energy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FF1763-D734-4B73-B80F-4F1CABB2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883202-83BA-4542-B874-87535FAE9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0B6B89-E972-4C0B-A54C-450EA6A7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D65E65-183E-48BA-A815-124BCC16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Roll the sign-off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D1CE1F-321E-467B-8D60-B7B9F7512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277851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81E797-8FC1-4F86-8C58-C80B056D4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CF475-D19F-4471-B36C-309D218AD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10FEBE-B94C-442E-8E73-F5ED4410E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A466D5-7030-45F8-9815-666F28F87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942D61-B913-45B5-B885-1F1A3D717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nfl on fox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B1ED17-73C6-4775-B685-0C1408338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67CB07-D82E-4F4B-9DF4-A4968F958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0B4B9D-93D9-4035-B3CF-0BA944FC2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EB48C8-054C-4F2E-8875-BCFB1EA6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intro feels flat and too generic.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5C2C08-4974-4FC9-8C7B-64D940B3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BFC846-DB32-4C9D-BACE-C6716AD1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talking points are hard to fit on one slide.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6AD0AB-711C-43B4-BD36-CBAD01996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A3A82C-2CF4-4EB4-B63E-48F3225A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pacing does not match a fast pregame segment.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222F5F-1566-44E2-923C-9A007A02A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E8A85F-41A9-449A-988A-601B0F18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D300C9-CC30-43F9-AC53-668351CE6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1A07C4-19A5-46E1-A14E-A018B720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opener feels sharp and game-day ready.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2C41B4-8376-4FBE-B7E6-37B6130C5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02E4B9-4C51-4003-B961-5D92CE0BF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main story is clear at a glance.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12125B-6559-4177-A5AC-6738D8D69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30C96D-0DBE-4481-AB2A-12EFED39A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flow supports a smooth live broadcast start.</a:t>
            </a:r>
          </a:p>
        </p:txBody>
      </p:sp>
    </p:spTree>
    <p:extLst>
      <p:ext uri="{BB962C8B-B14F-4D97-AF65-F5344CB8AC3E}">
        <p14:creationId xmlns:p14="http://schemas.microsoft.com/office/powerpoint/2010/main" val="17885678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FD9865-F057-4610-979D-08308BB46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407DB4-BD4F-4591-8513-DE3D753C6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FB8E20-2601-432E-A63C-14FD74AA1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D6AC8A-7443-4419-BE26-3FB83181D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EFB8A2-1B40-4421-9B04-2446A7C55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80FBB2-0084-48FD-B72D-A2FB766F3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C1531D-5B34-4773-B687-66D1D4408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207273-53EC-4EBA-AAB2-1C9189B35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E9A0D3-58E3-4841-889D-1A0575B3A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87807D-4E35-4948-9CBC-B2E9A294B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intro that sets tone and timing for the live show.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6C8553-C78F-4E10-AB22-1B97611FB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E0BD80-FEB1-410E-A277-E36BA1564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4902B1-4F6D-40EA-B169-F329D38D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17CDD0-16DB-47C7-B81E-3BC19A5E1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83F5F8-5424-434D-A3E6-CC75D5755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copy that sounds natural on air and easy to deliver.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B4F1A3-DC73-41F4-9841-3E3921740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0E93FC-006C-4CA0-B8D5-49BBE660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07E2B2-DEB0-41C4-89F8-6CF0A4CB4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C37052-FEFE-4266-B652-AF5C945BC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DESIGNERS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7040AC-6111-4AB0-AC4F-6B90A5D0E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visuals, motion, and lower-third text.</a:t>
            </a:r>
          </a:p>
        </p:txBody>
      </p:sp>
    </p:spTree>
    <p:extLst>
      <p:ext uri="{BB962C8B-B14F-4D97-AF65-F5344CB8AC3E}">
        <p14:creationId xmlns:p14="http://schemas.microsoft.com/office/powerpoint/2010/main" val="15319886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2F016F-5022-4CC9-AD76-12B33E5B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929EE9-19B2-4D47-A4DB-439CD5E5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3086E2-FEBC-4026-AC9C-FD3CF824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12EF20-FDAE-4347-AF79-946F760D3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A77C3C-0BF0-4EF5-B7C4-14FA9A81A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3FD602-92E8-458A-B3B9-26CB6C2C3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A59A85-384C-4312-88AF-71D99CBDA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77E567-53ED-43D4-B412-7FE3CE6F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74C50A-C4EB-4B31-ADE6-A80E12AB2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14EB59-E1F1-47F5-BA53-82579CE07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DDAC1C-7FF1-4F06-AEEF-A3703EE98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matchup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6BC747-050B-4C2A-8D96-769096B08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03B059-7047-4AAF-89FB-1EFEB4E9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05EAE4-1B54-4747-852C-A3E8886E8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714DCA-D7F4-471D-AB18-DB606DBFC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9F2307-1610-40F7-82EC-7DE01199C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2CD267-8EB5-4A5F-B0B3-253F6A860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Cue the host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C34DE2-FC98-453F-91BD-7D5395D2F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61A017-6D68-4AA9-BB88-67459437D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9AFD0C-3E56-4074-96F4-510F3C342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D2D087-4C01-467E-9494-C90F944A6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7253AD-22B3-4A7B-A5A8-F32CEFD4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AB8024-9481-4D44-9B0C-D01BE8CE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key players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FDA1AD-83D4-44CD-8FBB-9768A3C72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08BA32-B4CE-47C0-9A77-61B498D94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D2AA80-834F-441E-B3FB-AA9540BDC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BC7BA5-5216-470C-9AB7-4AA982F4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4C5BA83-BA86-4813-8BB3-CA7D965FD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E134A72-DFE8-4862-86D5-619E8659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crowd energy</a:t>
            </a:r>
          </a:p>
        </p:txBody>
      </p:sp>
    </p:spTree>
    <p:extLst>
      <p:ext uri="{BB962C8B-B14F-4D97-AF65-F5344CB8AC3E}">
        <p14:creationId xmlns:p14="http://schemas.microsoft.com/office/powerpoint/2010/main" val="8761635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157A37-5D8B-4233-AE61-BBBAFBF5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985388-97D5-4C8D-B1FE-4223D820E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0E2DB2-943E-40D1-8B90-9AB5527C9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8ED1E5-A74D-4E3C-9190-8DFC076D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76DF84-EE6C-4E55-88DE-24C8954B2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nfl on fox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7BD313-FD0A-4E68-95CA-1245EF91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B8028D-AA70-45C5-8657-5434EF07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ACBA7B-9223-4FA1-B9CD-B922FAC1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crew open with energy while keeping the pregame message clear?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131DF7-739E-4147-9FA0-47312309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FEA65-45B3-4847-918E-E1A5CE1A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FEEA5E-81F1-444F-8B73-B5D70E206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125866-8BBA-48D7-856F-7645E124B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Cue the host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E1C30B-91B9-4478-BA0A-F4917EE3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4239A7-2E1E-4582-A5BD-991265908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12FDAA-3EA1-4A60-B818-BD140BF04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key players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53513B-358B-4E1C-8B29-72D9C9664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B89E89-EC12-46BE-9324-7BE4B86D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AE758A-169E-4DBA-8470-BB7C46E9C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Roll the sign-off</a:t>
            </a:r>
          </a:p>
        </p:txBody>
      </p:sp>
    </p:spTree>
    <p:extLst>
      <p:ext uri="{BB962C8B-B14F-4D97-AF65-F5344CB8AC3E}">
        <p14:creationId xmlns:p14="http://schemas.microsoft.com/office/powerpoint/2010/main" val="18861765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09A469-5394-4FDC-85D7-3022CFFF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29D9B4-D46B-4CF0-9A6F-175D09C1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6AF15E-CB43-4D4A-898C-486D6EF94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E31A67-E605-42FA-AF51-0575CEFF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0D699B-399C-4FE6-B868-6212D3B5C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nfl on fox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2F1E3C-75A9-42AA-99CE-A4F8C41B9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676F24-F738-4CCF-A3EB-1578CFE12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D63ECD-19D5-46D6-8164-5F0B44248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94B9B5-4A73-49D6-B6E9-969D31CBA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matchup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480E1C-1AE6-4593-9233-48D6CCD3C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CA7D00-F80E-45B1-B9FD-8DD9A809D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942BAA-9CE0-4E35-83E5-345CD68E4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2A2205-00B8-45AD-94C9-2C88D871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84F570-0468-4118-939E-C2AA0F1B1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Cue the host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579FB7-55DF-494D-B801-8741087E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67A3A1-DAB7-4956-88FE-D172E448A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B04B25-10D0-44DD-97DA-7C0D60D6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6C994D-7B1E-4A56-A568-B0D4C9C03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4DE5EC-9F99-4439-A6B6-42D53A90A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key players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D9C1FE-CD86-443E-9D2B-5EEBE717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C62F67-0F58-4CD8-90B3-DE305D845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7310CA-D9A3-43AC-B1D7-66B9EA1CE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DBC559-FB89-480A-BA16-72BD162FD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595039-B74C-46E1-BD64-C466708F2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Roll the sign-off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10009E-888A-49CE-AE9A-BBAB8ADA2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969267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24B322-41AF-4CB1-BE1F-E0B80221F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6850D1-197F-4EAD-8192-95F48C4BD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53943B-C3CA-44A9-AB22-A15876516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strong and lead into kickoff.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22C72A-13D2-486D-B2F0-F3A62BD8B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765246-8D2B-4B28-8556-CBC74111C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4268BC-7F33-45C5-8156-AC8EFB5BC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DE276B-C709-4239-8947-A698D291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486870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2026-10-01T20:16:51.4940000Z</dcterms:created>
  <dcterms:modified xsi:type="dcterms:W3CDTF">2026-10-01T20:16:51.4940000Z</dcterms:modified>
</coreProperties>
</file>