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bf8326a54e4e66" /><Relationship Type="http://schemas.openxmlformats.org/officeDocument/2006/relationships/extended-properties" Target="/docProps/app.xml" Id="Rd7a690c4ce5e4c2f" /><Relationship Type="http://schemas.openxmlformats.org/officeDocument/2006/relationships/officeDocument" Target="/ppt/presentation.xml" Id="R1ed976e64edd44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fa8d3885044e1f"/>
  </p:sldMasterIdLst>
  <p:notesMasterIdLst>
    <p:notesMasterId xmlns:r="http://schemas.openxmlformats.org/officeDocument/2006/relationships" r:id="R704fc0f1b2094edf"/>
  </p:notesMasterIdLst>
  <p:sldIdLst>
    <p:sldId xmlns:r="http://schemas.openxmlformats.org/officeDocument/2006/relationships" id="256" r:id="R9188eb180c294c0c"/>
    <p:sldId xmlns:r="http://schemas.openxmlformats.org/officeDocument/2006/relationships" id="257" r:id="Rc1bbd16229df43ce"/>
    <p:sldId xmlns:r="http://schemas.openxmlformats.org/officeDocument/2006/relationships" id="258" r:id="R6c46d05f893e49b5"/>
    <p:sldId xmlns:r="http://schemas.openxmlformats.org/officeDocument/2006/relationships" id="259" r:id="Rce19001876244262"/>
    <p:sldId xmlns:r="http://schemas.openxmlformats.org/officeDocument/2006/relationships" id="260" r:id="Rbeb0b579646a44cb"/>
    <p:sldId xmlns:r="http://schemas.openxmlformats.org/officeDocument/2006/relationships" id="261" r:id="R10d6c4f414b249e8"/>
    <p:sldId xmlns:r="http://schemas.openxmlformats.org/officeDocument/2006/relationships" id="262" r:id="R820bb337b79b4a9d"/>
    <p:sldId xmlns:r="http://schemas.openxmlformats.org/officeDocument/2006/relationships" id="263" r:id="R38aef5e90d784a42"/>
    <p:sldId xmlns:r="http://schemas.openxmlformats.org/officeDocument/2006/relationships" id="264" r:id="R357e8467d7874073"/>
    <p:sldId xmlns:r="http://schemas.openxmlformats.org/officeDocument/2006/relationships" id="265" r:id="Rabd49e2f606b41f2"/>
    <p:sldId xmlns:r="http://schemas.openxmlformats.org/officeDocument/2006/relationships" id="266" r:id="Rc70966434c6347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bd037864a844022" /><Relationship Type="http://schemas.openxmlformats.org/officeDocument/2006/relationships/slideMaster" Target="/ppt/slideMasters/slideMaster1.xml" Id="Re6fa8d3885044e1f" /><Relationship Type="http://schemas.openxmlformats.org/officeDocument/2006/relationships/notesMaster" Target="/ppt/notesMasters/notesMaster1.xml" Id="R704fc0f1b2094edf" /><Relationship Type="http://schemas.openxmlformats.org/officeDocument/2006/relationships/presProps" Target="/ppt/presProps.xml" Id="R191137006b0d4b7c" /><Relationship Type="http://schemas.openxmlformats.org/officeDocument/2006/relationships/tableStyles" Target="/ppt/tableStyles.xml" Id="Ree2331a718e743d1" /><Relationship Type="http://schemas.openxmlformats.org/officeDocument/2006/relationships/slide" Target="/ppt/slides/slide1.xml" Id="R9188eb180c294c0c" /><Relationship Type="http://schemas.openxmlformats.org/officeDocument/2006/relationships/slide" Target="/ppt/slides/slide2.xml" Id="Rc1bbd16229df43ce" /><Relationship Type="http://schemas.openxmlformats.org/officeDocument/2006/relationships/slide" Target="/ppt/slides/slide3.xml" Id="R6c46d05f893e49b5" /><Relationship Type="http://schemas.openxmlformats.org/officeDocument/2006/relationships/slide" Target="/ppt/slides/slide4.xml" Id="Rce19001876244262" /><Relationship Type="http://schemas.openxmlformats.org/officeDocument/2006/relationships/slide" Target="/ppt/slides/slide5.xml" Id="Rbeb0b579646a44cb" /><Relationship Type="http://schemas.openxmlformats.org/officeDocument/2006/relationships/slide" Target="/ppt/slides/slide6.xml" Id="R10d6c4f414b249e8" /><Relationship Type="http://schemas.openxmlformats.org/officeDocument/2006/relationships/slide" Target="/ppt/slides/slide7.xml" Id="R820bb337b79b4a9d" /><Relationship Type="http://schemas.openxmlformats.org/officeDocument/2006/relationships/slide" Target="/ppt/slides/slide8.xml" Id="R38aef5e90d784a42" /><Relationship Type="http://schemas.openxmlformats.org/officeDocument/2006/relationships/slide" Target="/ppt/slides/slide9.xml" Id="R357e8467d7874073" /><Relationship Type="http://schemas.openxmlformats.org/officeDocument/2006/relationships/slide" Target="/ppt/slides/slide10.xml" Id="Rabd49e2f606b41f2" /><Relationship Type="http://schemas.openxmlformats.org/officeDocument/2006/relationships/slide" Target="/ppt/slides/slide11.xml" Id="Rc70966434c6347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cc2cf93a5049f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74ed6ed47949fd" /><Relationship Type="http://schemas.openxmlformats.org/officeDocument/2006/relationships/notesMaster" Target="/ppt/notesMasters/notesMaster1.xml" Id="Ree86c895bdc54bf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3c91b253d94b75" /><Relationship Type="http://schemas.openxmlformats.org/officeDocument/2006/relationships/notesMaster" Target="/ppt/notesMasters/notesMaster1.xml" Id="R80c86aa9072044f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4cfb003fd94e18" /><Relationship Type="http://schemas.openxmlformats.org/officeDocument/2006/relationships/notesMaster" Target="/ppt/notesMasters/notesMaster1.xml" Id="Rc12a6a2d083f48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3a1293c6d54259" /><Relationship Type="http://schemas.openxmlformats.org/officeDocument/2006/relationships/notesMaster" Target="/ppt/notesMasters/notesMaster1.xml" Id="Rc972c44be49d47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2facab794c548a1" /><Relationship Type="http://schemas.openxmlformats.org/officeDocument/2006/relationships/notesMaster" Target="/ppt/notesMasters/notesMaster1.xml" Id="R2f6e184d61b44a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b6332589ad34af3" /><Relationship Type="http://schemas.openxmlformats.org/officeDocument/2006/relationships/notesMaster" Target="/ppt/notesMasters/notesMaster1.xml" Id="R01338c82cf6e46f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029f93c09c5449c" /><Relationship Type="http://schemas.openxmlformats.org/officeDocument/2006/relationships/notesMaster" Target="/ppt/notesMasters/notesMaster1.xml" Id="Rfa4923f9b63f48d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2ccb12260d4202" /><Relationship Type="http://schemas.openxmlformats.org/officeDocument/2006/relationships/notesMaster" Target="/ppt/notesMasters/notesMaster1.xml" Id="R02068cd758ed4aa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b234942ada4ab2" /><Relationship Type="http://schemas.openxmlformats.org/officeDocument/2006/relationships/notesMaster" Target="/ppt/notesMasters/notesMaster1.xml" Id="Rf0766f0cee9e4b9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178f4b6db33495f" /><Relationship Type="http://schemas.openxmlformats.org/officeDocument/2006/relationships/notesMaster" Target="/ppt/notesMasters/notesMaster1.xml" Id="R090b4f5be5434ba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c7a055931b1448e" /><Relationship Type="http://schemas.openxmlformats.org/officeDocument/2006/relationships/notesMaster" Target="/ppt/notesMasters/notesMaster1.xml" Id="R83dc047ce6b54c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ad5542330546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ea6d1e778646fa" /><Relationship Type="http://schemas.openxmlformats.org/officeDocument/2006/relationships/slideLayout" Target="/ppt/slideLayouts/slideLayout1.xml" Id="R007123cde71e4cc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7123cde71e4c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7e0ade01904ebe" /><Relationship Type="http://schemas.openxmlformats.org/officeDocument/2006/relationships/image" Target="/ppt/media/image.png" Id="R16197756254e41b7" /><Relationship Type="http://schemas.openxmlformats.org/officeDocument/2006/relationships/notesSlide" Target="/ppt/notesSlides/notesSlide1.xml" Id="R93bfec97ed8a48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23e59342c143ff" /><Relationship Type="http://schemas.openxmlformats.org/officeDocument/2006/relationships/notesSlide" Target="/ppt/notesSlides/notesSlide2.xml" Id="Re66e4817330e4a2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4cebe46e5643bd" /><Relationship Type="http://schemas.openxmlformats.org/officeDocument/2006/relationships/notesSlide" Target="/ppt/notesSlides/notesSlide3.xml" Id="R448331de9f184df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65759dec714a0d" /><Relationship Type="http://schemas.openxmlformats.org/officeDocument/2006/relationships/notesSlide" Target="/ppt/notesSlides/notesSlide4.xml" Id="Reed95f48ba454d5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420f53424f41be" /><Relationship Type="http://schemas.openxmlformats.org/officeDocument/2006/relationships/notesSlide" Target="/ppt/notesSlides/notesSlide5.xml" Id="R8f224cd84e0b418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8d3ca47da64282" /><Relationship Type="http://schemas.openxmlformats.org/officeDocument/2006/relationships/notesSlide" Target="/ppt/notesSlides/notesSlide6.xml" Id="R2f917452762041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0ac34f54ee447e" /><Relationship Type="http://schemas.openxmlformats.org/officeDocument/2006/relationships/notesSlide" Target="/ppt/notesSlides/notesSlide7.xml" Id="R3a5d110e1cf04f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c2bdac186c4c49" /><Relationship Type="http://schemas.openxmlformats.org/officeDocument/2006/relationships/notesSlide" Target="/ppt/notesSlides/notesSlide8.xml" Id="R5e7006a0feaf485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fe8ed737c4424f" /><Relationship Type="http://schemas.openxmlformats.org/officeDocument/2006/relationships/notesSlide" Target="/ppt/notesSlides/notesSlide9.xml" Id="Rd47c4f33364a4b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c59355ed544c35" /><Relationship Type="http://schemas.openxmlformats.org/officeDocument/2006/relationships/notesSlide" Target="/ppt/notesSlides/notesSlide10.xml" Id="Raabfee413fbe4c5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0013abf142435f" /><Relationship Type="http://schemas.openxmlformats.org/officeDocument/2006/relationships/notesSlide" Target="/ppt/notesSlides/notesSlide11.xml" Id="Re8ebd58e32ae47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60727E-ADF9-4BDF-A1D3-01477A68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E6B23-9ED9-4043-AE64-05A283393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699390-09A0-4852-9E87-885E0E1A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Nfl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69B2CC-4716-4FCE-83D4-EAE4CB90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rookie quarterback’s first season launch, framed as a bold team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4E3326-FBF6-4F5E-8F3C-C249594EA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352840-ABF1-469B-BFF8-A74A9C0F0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429594-7B3B-4EB7-BAFE-8D24F33A3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B7C25D-6D5B-4419-A118-A041EEC1B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197756254e41b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5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BED29D-FD9D-4F8E-AB95-B0E4A13E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63CE04-F47C-453D-92AA-6F2D1332B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5A156E-097B-48BA-B6A9-98759B206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FE67E0-F2F4-4D75-90BA-E43871FD7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BEC011-79BD-4F43-98E6-CE01A2ABE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FDA058-918B-4665-8075-DA1C37111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00378E-97E9-4550-A37E-3C446F32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681D69-6452-4534-85BF-B10DF0225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Season Start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92B7D3-C1CD-4E03-B557-C7C1ECEF8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season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B4252-5DE7-4BF8-AA6E-C673EF44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ED910D-EA82-4245-A8BD-B83C2377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730DF6-84D2-49D7-87EF-0D71C8543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Roster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7F24F6-13A7-469A-875C-F2E2CEE3E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roster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63173A-2FDA-499E-8963-91A2D861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70B1FB-C508-4B44-A2D1-10CD01081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618D01-72E7-4BC7-97F8-0F4325212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Game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01D5C0-6170-4DDD-B1CE-3A9341D5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key matchups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C9DC0B-E571-4F75-894E-B8D27286A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B29F67-C9FE-49F0-9EE3-FA930F5FE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CA181B-1B5F-4048-8DF9-72342360D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Kickoff Night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3294C6-9A2F-461E-B57B-78C50669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Preview game plan</a:t>
            </a:r>
          </a:p>
        </p:txBody>
      </p:sp>
    </p:spTree>
    <p:extLst>
      <p:ext uri="{BB962C8B-B14F-4D97-AF65-F5344CB8AC3E}">
        <p14:creationId xmlns:p14="http://schemas.microsoft.com/office/powerpoint/2010/main" val="14123727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4819AA-BBD2-4A2B-BAF3-78869F465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770590-400F-4834-9D2E-AE573E50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25B27F-3529-423E-85D0-5CB0CA1B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F38EA6-2DCE-4E73-9A79-97D07151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FA9E58-D9E3-47DA-B1D9-CD8B43B5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team’s path from camp to kickoff.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10D7B-D858-489D-9983-9A4A0BF2A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CDB4B6-03E8-4329-BCDA-686E46D3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110591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142FEC-0F46-4C35-AAD4-9FD251475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51FA71-EB4E-4326-A8EC-BA7F4A001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8A62C2-8E6D-4E05-B7AE-8597511C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56257F-DD2A-41B3-A556-A36E9AC1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4732EE-28FC-43D9-B803-9BDCD96A2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nfl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28E360-F943-4F15-82F2-CA5DB394D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42BF91-2F98-4F91-98C9-1579F7522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F4E30E-0D11-4546-8DFD-97A155E7C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930B8C-61CD-4FDE-AB2C-EE7BF39E2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87157D-CB77-4665-B6F9-7B69682D1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B0C506-A191-43E6-99BC-ECA24A3B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0967CF-B35F-493B-9D9D-9AFA2BA16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E92956-F726-4D1D-8134-729E8DFD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73BFAE-7F96-4ED6-BC6A-B30D9388C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team’s path from camp to kickoff.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9F7700-ABC5-4ABF-8B46-491A381BE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094CF0-6B28-4C72-ADF9-83D3B38D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956BBC-EAAD-448B-9AD5-D4DC51C2E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451E88-3D4E-4995-B1B8-013E8A00C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332DC0-0D88-452C-B3A2-AED899E96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Close with a rallying call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FB29B3-4410-459C-9377-19A998CA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937985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0BA8E5-1696-4B49-86ED-6C4B24BB7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3603A3-41C3-4992-BD0E-ED4C20BEE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8C9FD5-7614-488C-A33C-61661BEC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44977F-02FD-4D77-A97E-7EC252899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383EE-24DB-4395-937A-00EA78D3C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66377-D52A-4D21-95BF-5673B8351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9D0CFA-A726-4622-8801-8C82D0F0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7B21B5-17A8-473B-810A-620C2112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D01723-2497-4E7F-BC90-0AE0D389A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season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23AA20-7275-4112-BAD5-6B452EC4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6F4C59-834E-48BF-84A2-9BFB57997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A3C673-FECD-456E-9CC1-F364AB8C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5903EA-A684-4D81-A8B4-1C257AC47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roster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7D7F76-8BC0-448A-846A-9778AA863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1A64E8-5B5A-4F51-BFC1-21455703F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630CCA-C2C4-4C7E-BEAF-0345E20EC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01952F-0311-4F9D-833A-BF9362AD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Highlight key matchups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F9D714-86F1-4E45-A00E-01135149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67F81F-5AAF-435C-95DB-E1D355B0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B96C69-8003-40A8-962C-03D7CD939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EA7640-9FFC-4D9C-B755-48B65007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Preview game plan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821EFC-41DF-4CE8-863E-3D35736C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6A985B-E325-47D3-8F38-53BB36282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3FBE2D-83E6-45A4-ABBF-02A8C5CE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AD1332-889F-4E2A-B5BA-D356102B9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Close with a rallying call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EEE1B9-AFBC-479C-8F92-F6C73F015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032742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B11A43-FE51-4121-9748-745788CD2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85F8E7-EDAF-4B61-A9EE-8245E2F15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FFE995-D4F2-4426-81CD-029E7BD1E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B91C04-4C2F-4D56-AA3E-976EEB8A2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C4B6C6-E4D9-40FF-B136-A564A715D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15710B-28DD-4A5C-A975-2786273F0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305FA9-154E-416C-BC64-F2BAF1682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438AB3-3483-4FCA-816A-76F3D45E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A9BB83-8E92-4715-822D-D2BCBF09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intro feels generic and flat.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8A9DB8-83B6-41BA-AC5B-75D740BC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70585D-9ED0-473C-B6D3-F19E8D1A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Key players are not introduced clearly.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4EFD6C-F4B9-426F-9E3C-FE2DE7788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4CDF3A-9C1E-45D1-9B68-F953B58F8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season story lacks momentum.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554056-EB6B-485E-BFB1-F5D66A4D1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716B21-28DE-4180-991B-E6EBCC75A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E7547D-C07D-4B04-A087-1E83C561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C0FABC-611A-4462-A48F-459E8C0C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feels sharp and memorable.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BDFE3D-226A-402B-8EF3-A0A2EBAE2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0C3BC3-7224-4B9E-AE44-349BC8E8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roster and goals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EB9D77-CCCD-420E-8625-1AEB236BD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B06746-F729-4F4C-B00C-C7F2B2BB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builds real game-day energy.</a:t>
            </a:r>
          </a:p>
        </p:txBody>
      </p:sp>
    </p:spTree>
    <p:extLst>
      <p:ext uri="{BB962C8B-B14F-4D97-AF65-F5344CB8AC3E}">
        <p14:creationId xmlns:p14="http://schemas.microsoft.com/office/powerpoint/2010/main" val="4181705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9022BB-B400-4CC4-9781-2DF149FB9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68E5C9-DF76-4768-82D1-14F12B6D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8DC0A-6091-4AA6-9A5C-F9E3A8845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75A643-90FE-456E-AF08-CA4ED1BC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A14D15-0C52-44CD-89FE-2E53DAA31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38837-D8DD-49EC-A057-E324A730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C963E9-4FAA-44B3-AF64-6F228E3B4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7BA2A8-4720-435B-9BD6-23508C22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87F6DD-9B9C-4C05-859E-6FF30FEFD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OWNERS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EDDAFF-3A30-4BD7-B031-4E22A6B1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opening that positions the season as focused and competitive.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F44ABC-0861-4263-938D-E0D8D8B16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132E06-25FF-40EB-A0C6-58F9A6AC6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5FCE31-83C4-4A10-BE1F-A67B9D68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BD17B7-ADC1-4088-933B-7C572787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F73DCA-D731-4102-BF61-10F1A15C2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structure for introducing players, goals, and weekly priorities.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9FA6A8-FF22-4E87-8721-E1E94EC7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59CB72-5613-4283-BF42-A3499039C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BA967A-21E5-4C9F-A6B9-661FF80B5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85AEAC-DFCA-4C96-9CB0-7A53FB78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FANS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02CAF8-D92F-4C06-B53A-C029AF33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exciting intro that builds anticipation for the first game.</a:t>
            </a:r>
          </a:p>
        </p:txBody>
      </p:sp>
    </p:spTree>
    <p:extLst>
      <p:ext uri="{BB962C8B-B14F-4D97-AF65-F5344CB8AC3E}">
        <p14:creationId xmlns:p14="http://schemas.microsoft.com/office/powerpoint/2010/main" val="13598053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359C962-61AF-469F-B4FB-B86D4B6AE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4ACC3E-2D90-4D50-80E2-0E0CF2A6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B0A5CC-C445-4E12-830E-83582AE9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B46A8-061D-4608-9D5A-4BA9F58D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14B8FD-B118-4D13-9CC4-0F67F1BB2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D17CA-6442-4BB5-AF3E-DD9DF3858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3FF065-0554-4B2E-862A-078EEE162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EE4B81-F2CA-4F26-A3B7-B09A2EB5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4AEA4E-FEED-474D-9C16-547FD0AE4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1FF278-1F3F-4324-BCC5-5DEA5E607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A097E3-DF89-46AD-9F0C-357B6693E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season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131E04-7752-4ED0-9417-ED81C41E3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1FD419-2429-4FEB-A108-6EFC0F4E4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56F3BB-0F9F-4E11-8498-2524450A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B265F5-61B5-4DC6-9949-09FB26DA5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9BC88E-5A12-4C32-BD9E-35839D68C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DBEA06-B997-4471-A679-036A3CD05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roster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2E35B7-AA35-4272-BFA4-C635C9A2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F9752E-F1BD-4F72-A567-A836E23A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4613A8-CD92-4E29-9941-93659B2CF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FCF8A2-935E-4EB7-83DF-4422F1885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C192B1-AA56-47BC-BA2D-E24A8AD0F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05C329-2041-4418-8F3A-0365B08B0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Highlight key matchups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A14459-536C-4429-82B4-461768B13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0AB81B-10CB-40C6-BB90-2B157CC6E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594A1F-2572-4BE7-B40B-3DEBBAAA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FD3D1A-028D-4C8F-A1A3-8B28F879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86FBA04-33F4-4DEE-BC09-D83FBBE58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5B5BDB3-A958-4028-8A51-F81C4B969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Preview game plan</a:t>
            </a:r>
          </a:p>
        </p:txBody>
      </p:sp>
    </p:spTree>
    <p:extLst>
      <p:ext uri="{BB962C8B-B14F-4D97-AF65-F5344CB8AC3E}">
        <p14:creationId xmlns:p14="http://schemas.microsoft.com/office/powerpoint/2010/main" val="1792687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60C9B0-4FB8-43E5-AD01-A822461C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80C0DB-A46E-4933-93A3-52019A4C6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AD5463-543D-4232-AB6D-7B141CC9F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B6BC4F-7060-4AA4-AAAB-B2E8EF196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611CB1-2344-43DC-AFF5-6DE5801E4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B32371-4D33-4A6E-B031-80D76F87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51A0C-B724-4996-8000-3E1CB21AD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E9D0FB-8314-48A7-8628-637B5E006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simple intro into a confident season kickoff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FA0B26-FD0A-449E-8D35-07C4D5703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6F5D7F-BF4E-4537-B90E-43A60BBCD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8938F5-56E7-41E8-9082-5CD562B60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188873-C861-493F-B68D-010FA240D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roster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93F390-AAC2-4F27-BE06-EC77505C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F7B5C1-28F7-4FD7-9F0E-9BD5B2F60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614DD6-7AED-463B-861E-0BD0B2206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key matchups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104B57-1B9A-4308-8F0A-3E0A1749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58C3CA-95CB-4C6E-8B25-D468B0A8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05C02C-3455-410C-B4FB-F99AFBFE2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a rallying call</a:t>
            </a:r>
          </a:p>
        </p:txBody>
      </p:sp>
    </p:spTree>
    <p:extLst>
      <p:ext uri="{BB962C8B-B14F-4D97-AF65-F5344CB8AC3E}">
        <p14:creationId xmlns:p14="http://schemas.microsoft.com/office/powerpoint/2010/main" val="14415529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379BE56-79D1-49CB-95C5-1F1FF06C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2D213A-9E2C-4D61-BABC-10CE72CB5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C6C59C-F117-4B43-9ECB-DEA118CD6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BA971-35F1-413B-99CB-B290E6CD3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4B2803-5047-42ED-96FE-43D953270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nfl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70FBB1-A27C-4D3E-A98B-143ACED80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D60A7A-58D7-46A5-A6F0-6FC797835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03270B-2CDA-4B9E-A23C-19C6AC18B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FD5E30-A432-4B28-A019-5302ABC7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season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C92085-A883-4516-AA6C-0E53BC9AB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84CD95-BE42-458E-9232-3EB60B2C6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10E864-7E98-4481-A78F-0651E94C0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C484F-64AF-4DED-8E66-A87067FA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405209-6C39-4203-A35F-72B880CA5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roster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DC4302-A5C4-44C7-924B-0D539E192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88BA93-69A8-43F0-9E76-7B0ABF965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21236A-CE1B-4326-BD05-FA65498F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1222E4-12B0-4DF5-8126-E2B4F366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1B38F4-58E7-492A-893F-4D2A826D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Highlight key matchups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B47D05-4978-45B4-83B5-F03BEFA45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FBDED3-C77F-44A4-A0FA-52E1E9FEA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84FFD1-C841-4C69-897C-221CFE602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DFAABA-F041-447C-BAA3-15A667E8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CEA967-3B38-4CF6-B0AE-69F8AB542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Close with a rallying call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A62328-A2A0-4AB6-8330-5FFE23C1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958782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AB16C2-94D0-4D65-8F1D-231815AB6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09577A-8492-4BB2-B512-D5C0E1A80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E3764A-39AC-423E-9880-4C93E46D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strong and set the season in motion.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67215-0C0E-47A0-8168-A00D865EC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17149D-1CD2-440B-A2EB-B6B9404E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61F1A8-1B81-4E4A-9634-9D106C711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F08CE-6A9E-4350-B4C3-EBB9D865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201987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2026-10-01T08:12:54.4610000Z</dcterms:created>
  <dcterms:modified xsi:type="dcterms:W3CDTF">2026-10-01T08:12:54.4610000Z</dcterms:modified>
</coreProperties>
</file>