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98b727fa60243fa" /><Relationship Type="http://schemas.openxmlformats.org/officeDocument/2006/relationships/extended-properties" Target="/docProps/app.xml" Id="R3ddaa07bbdd0440c" /><Relationship Type="http://schemas.openxmlformats.org/officeDocument/2006/relationships/officeDocument" Target="/ppt/presentation.xml" Id="R088e1068d26844e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f81a4ab2bb54c40"/>
  </p:sldMasterIdLst>
  <p:notesMasterIdLst>
    <p:notesMasterId xmlns:r="http://schemas.openxmlformats.org/officeDocument/2006/relationships" r:id="Re01dbee6773c4612"/>
  </p:notesMasterIdLst>
  <p:sldIdLst>
    <p:sldId xmlns:r="http://schemas.openxmlformats.org/officeDocument/2006/relationships" id="256" r:id="Rd34d9c4eca6d4a1e"/>
    <p:sldId xmlns:r="http://schemas.openxmlformats.org/officeDocument/2006/relationships" id="257" r:id="R89e7043e37c84a31"/>
    <p:sldId xmlns:r="http://schemas.openxmlformats.org/officeDocument/2006/relationships" id="258" r:id="Raa027c9f38c64e76"/>
    <p:sldId xmlns:r="http://schemas.openxmlformats.org/officeDocument/2006/relationships" id="259" r:id="R3dd8d1b1746d4d75"/>
    <p:sldId xmlns:r="http://schemas.openxmlformats.org/officeDocument/2006/relationships" id="260" r:id="R4691a4faaf0a419d"/>
    <p:sldId xmlns:r="http://schemas.openxmlformats.org/officeDocument/2006/relationships" id="261" r:id="R35466ae2fd7f4f5d"/>
    <p:sldId xmlns:r="http://schemas.openxmlformats.org/officeDocument/2006/relationships" id="262" r:id="Ra49c0d9d78354917"/>
    <p:sldId xmlns:r="http://schemas.openxmlformats.org/officeDocument/2006/relationships" id="263" r:id="R87c314a30ac64203"/>
    <p:sldId xmlns:r="http://schemas.openxmlformats.org/officeDocument/2006/relationships" id="264" r:id="R17e9dad9501747e3"/>
    <p:sldId xmlns:r="http://schemas.openxmlformats.org/officeDocument/2006/relationships" id="265" r:id="R7deaddeedd2b458b"/>
    <p:sldId xmlns:r="http://schemas.openxmlformats.org/officeDocument/2006/relationships" id="266" r:id="Raf3cc573788d426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324f0aa8621400a" /><Relationship Type="http://schemas.openxmlformats.org/officeDocument/2006/relationships/slideMaster" Target="/ppt/slideMasters/slideMaster1.xml" Id="Raf81a4ab2bb54c40" /><Relationship Type="http://schemas.openxmlformats.org/officeDocument/2006/relationships/notesMaster" Target="/ppt/notesMasters/notesMaster1.xml" Id="Re01dbee6773c4612" /><Relationship Type="http://schemas.openxmlformats.org/officeDocument/2006/relationships/presProps" Target="/ppt/presProps.xml" Id="R9bbc4a81f17141e0" /><Relationship Type="http://schemas.openxmlformats.org/officeDocument/2006/relationships/tableStyles" Target="/ppt/tableStyles.xml" Id="R8b847fd265854780" /><Relationship Type="http://schemas.openxmlformats.org/officeDocument/2006/relationships/slide" Target="/ppt/slides/slide1.xml" Id="Rd34d9c4eca6d4a1e" /><Relationship Type="http://schemas.openxmlformats.org/officeDocument/2006/relationships/slide" Target="/ppt/slides/slide2.xml" Id="R89e7043e37c84a31" /><Relationship Type="http://schemas.openxmlformats.org/officeDocument/2006/relationships/slide" Target="/ppt/slides/slide3.xml" Id="Raa027c9f38c64e76" /><Relationship Type="http://schemas.openxmlformats.org/officeDocument/2006/relationships/slide" Target="/ppt/slides/slide4.xml" Id="R3dd8d1b1746d4d75" /><Relationship Type="http://schemas.openxmlformats.org/officeDocument/2006/relationships/slide" Target="/ppt/slides/slide5.xml" Id="R4691a4faaf0a419d" /><Relationship Type="http://schemas.openxmlformats.org/officeDocument/2006/relationships/slide" Target="/ppt/slides/slide6.xml" Id="R35466ae2fd7f4f5d" /><Relationship Type="http://schemas.openxmlformats.org/officeDocument/2006/relationships/slide" Target="/ppt/slides/slide7.xml" Id="Ra49c0d9d78354917" /><Relationship Type="http://schemas.openxmlformats.org/officeDocument/2006/relationships/slide" Target="/ppt/slides/slide8.xml" Id="R87c314a30ac64203" /><Relationship Type="http://schemas.openxmlformats.org/officeDocument/2006/relationships/slide" Target="/ppt/slides/slide9.xml" Id="R17e9dad9501747e3" /><Relationship Type="http://schemas.openxmlformats.org/officeDocument/2006/relationships/slide" Target="/ppt/slides/slide10.xml" Id="R7deaddeedd2b458b" /><Relationship Type="http://schemas.openxmlformats.org/officeDocument/2006/relationships/slide" Target="/ppt/slides/slide11.xml" Id="Raf3cc573788d426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e3c2ae8cf43435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df9918d7ef345e6" /><Relationship Type="http://schemas.openxmlformats.org/officeDocument/2006/relationships/notesMaster" Target="/ppt/notesMasters/notesMaster1.xml" Id="R01c4a7d4bf394f3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9a2874ac6704480" /><Relationship Type="http://schemas.openxmlformats.org/officeDocument/2006/relationships/notesMaster" Target="/ppt/notesMasters/notesMaster1.xml" Id="R8c5ae18309c8443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01102432a8b4a03" /><Relationship Type="http://schemas.openxmlformats.org/officeDocument/2006/relationships/notesMaster" Target="/ppt/notesMasters/notesMaster1.xml" Id="R0482392a3b91460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77d646d45e94ef1" /><Relationship Type="http://schemas.openxmlformats.org/officeDocument/2006/relationships/notesMaster" Target="/ppt/notesMasters/notesMaster1.xml" Id="R7883822d75ab4be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4e58f4d1ee947da" /><Relationship Type="http://schemas.openxmlformats.org/officeDocument/2006/relationships/notesMaster" Target="/ppt/notesMasters/notesMaster1.xml" Id="R81e920d5b01c40a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0a5d74cf0854174" /><Relationship Type="http://schemas.openxmlformats.org/officeDocument/2006/relationships/notesMaster" Target="/ppt/notesMasters/notesMaster1.xml" Id="R0035d2245934498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76d4e3c8f81456b" /><Relationship Type="http://schemas.openxmlformats.org/officeDocument/2006/relationships/notesMaster" Target="/ppt/notesMasters/notesMaster1.xml" Id="Rbc390dacdd9e4fc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6c8550862de4d45" /><Relationship Type="http://schemas.openxmlformats.org/officeDocument/2006/relationships/notesMaster" Target="/ppt/notesMasters/notesMaster1.xml" Id="R46d7897ba1d9407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de3f0e5160840ce" /><Relationship Type="http://schemas.openxmlformats.org/officeDocument/2006/relationships/notesMaster" Target="/ppt/notesMasters/notesMaster1.xml" Id="Rcf90ccd2a199496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10075607d1b4ef0" /><Relationship Type="http://schemas.openxmlformats.org/officeDocument/2006/relationships/notesMaster" Target="/ppt/notesMasters/notesMaster1.xml" Id="Rc705e1d7ce3b468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840163bf2fb49b7" /><Relationship Type="http://schemas.openxmlformats.org/officeDocument/2006/relationships/notesMaster" Target="/ppt/notesMasters/notesMaster1.xml" Id="R5b41675bac65402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46c2b70b8944a4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7c28990e66047e3" /><Relationship Type="http://schemas.openxmlformats.org/officeDocument/2006/relationships/slideLayout" Target="/ppt/slideLayouts/slideLayout1.xml" Id="R348006f9233f440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48006f9233f440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791277b07494b68" /><Relationship Type="http://schemas.openxmlformats.org/officeDocument/2006/relationships/image" Target="/ppt/media/image.png" Id="R5a83cdcaabe6438b" /><Relationship Type="http://schemas.openxmlformats.org/officeDocument/2006/relationships/notesSlide" Target="/ppt/notesSlides/notesSlide1.xml" Id="Rbe58bcb8644c47b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75a3f9656a24b88" /><Relationship Type="http://schemas.openxmlformats.org/officeDocument/2006/relationships/notesSlide" Target="/ppt/notesSlides/notesSlide2.xml" Id="R2e339e8da31a4fe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a50d5f069df4952" /><Relationship Type="http://schemas.openxmlformats.org/officeDocument/2006/relationships/notesSlide" Target="/ppt/notesSlides/notesSlide3.xml" Id="Rab83b52cce0d4fb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cb3721a8b542d0" /><Relationship Type="http://schemas.openxmlformats.org/officeDocument/2006/relationships/notesSlide" Target="/ppt/notesSlides/notesSlide4.xml" Id="R1f020e00bcb34e6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f46b96c3724956" /><Relationship Type="http://schemas.openxmlformats.org/officeDocument/2006/relationships/notesSlide" Target="/ppt/notesSlides/notesSlide5.xml" Id="R12ec2b6c780c4ca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80f60064c2b4f94" /><Relationship Type="http://schemas.openxmlformats.org/officeDocument/2006/relationships/notesSlide" Target="/ppt/notesSlides/notesSlide6.xml" Id="R1b475671157c4c2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bebf1f934fb45b9" /><Relationship Type="http://schemas.openxmlformats.org/officeDocument/2006/relationships/notesSlide" Target="/ppt/notesSlides/notesSlide7.xml" Id="Rf48dd9897c3b4a0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6a69b79eeb45c9" /><Relationship Type="http://schemas.openxmlformats.org/officeDocument/2006/relationships/notesSlide" Target="/ppt/notesSlides/notesSlide8.xml" Id="Rbfe9b51a8e42451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1ad1d3468c04829" /><Relationship Type="http://schemas.openxmlformats.org/officeDocument/2006/relationships/notesSlide" Target="/ppt/notesSlides/notesSlide9.xml" Id="Rc738a86ff92247a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4f74f14d7764f93" /><Relationship Type="http://schemas.openxmlformats.org/officeDocument/2006/relationships/notesSlide" Target="/ppt/notesSlides/notesSlide10.xml" Id="R7915992d99c44c0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ce77902474c4806" /><Relationship Type="http://schemas.openxmlformats.org/officeDocument/2006/relationships/notesSlide" Target="/ppt/notesSlides/notesSlide11.xml" Id="R926245000839490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1EBF1DD-2E3D-46CA-BC84-32A81C937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8D316F3-476D-4196-93DC-3981CA0F9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B1ED624-62D0-416A-BD9F-C490D6237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Notion Content Calendar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EF822C-16B5-4BFF-BAFE-95AEAA526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coffee brand maps a month of posts, launches, and team tasks in one place.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5BF0E2-2C17-401E-B67F-54B51804F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DB15CB-8EF0-4641-B58E-F9C50062A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097D076-D752-4A9E-98A5-7C5EE3361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B0DFE28-A174-4D57-84ED-7D440C0B3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a83cdcaabe6438b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827783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F1F98EB-EE2B-4879-B47A-32099FB9F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B33B711-6E10-4452-A4CD-A8999664B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29B18A9-776C-46F9-B0DC-3D382BD3B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C5A66ED-C7D1-4043-9BAD-A4EA41F87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DB5A7C-288B-401A-9322-D086C4088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notion content calendar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809B292-F8EE-481F-BDFD-499FDD63B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7D79ED5-81EF-4F41-B896-BB7CF14D2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6373A5E-05A4-420D-A394-5C88381A6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Monthly Plan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3BC26CF-B994-4E6B-99CD-DD1FB89A0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monthly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F1F73A5-9DA7-4FFE-9083-5E1F6C120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2335D40-CD5A-4FF9-992B-460496732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D24208A-FBAC-4C14-87A1-3C7CF658A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Theme Map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B02CEA6-2967-4E3E-B512-FA0E174BE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List campaign themes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ECB4293-430B-4BAA-831B-06D09D63A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BD98CD6-82F9-4D27-884D-9566BEDF6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35293DB-E0AA-4DA5-9D3B-B183E8FD9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Task Board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3D0065E-3F83-47FC-B81E-B64F959CA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each task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69D475E-E8D7-49AF-A62D-9C6A59943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957CBA9-F196-4889-8629-52856C78E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3D5BE2D-17F7-4740-AF15-5094643AA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Notes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851B45D-1389-4301-BF97-B468E49A3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Track due dates</a:t>
            </a:r>
          </a:p>
        </p:txBody>
      </p:sp>
    </p:spTree>
    <p:extLst>
      <p:ext uri="{BB962C8B-B14F-4D97-AF65-F5344CB8AC3E}">
        <p14:creationId xmlns:p14="http://schemas.microsoft.com/office/powerpoint/2010/main" val="75215269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F61CDC7-CD53-4B91-8995-62BDAD5DF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E447B5F-ED80-49A2-AB68-3DCE29A32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7B561B4-EAF7-4BA8-A086-2DF701440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06BB6BE-4564-4652-97A5-4DB691407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8E0BC8-8D8A-485D-8376-5D0F286D8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Plan content, owners, and deadlines in a single workspace.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89D659F-A7E7-463A-A5A9-5EBB667F5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B966391-08EF-459B-BDB3-BA4BBD38A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35288864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0D00922-1C7A-4951-AEE0-64E3F9072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9D1DAEE-098A-4C43-AEE5-304515062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ACA7178-F076-4459-948F-485D4F0B3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6EECC6A-8166-4AD9-B4A7-8720ACC49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C7AD497-BBFC-4651-AB8E-873058320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notion content calendar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6BE2A6A-5134-4CDD-A7D1-1DFA9AF79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B2CE94A-DEBE-4D49-B095-85245BCE9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5755A7-FE82-4C21-AF8E-CE57C0AC0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0683319-589B-410D-9A1E-18DE085BC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notion content calendar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1D5BBEA-34B8-4248-AB88-F247CFA29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8980E83-75A6-4B60-A7C4-AD568AB3F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F414FFA-0810-4962-933D-0E659EF9E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96467AC-B1D6-41E0-B2B6-0512A6C31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B56A65A-C70A-4C79-9D50-2A4A8EB3F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 content, owners, and deadlines in a…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5AE2FCC-F383-4D61-AC66-31319DA7B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2F408B6-5F96-4AAB-92FF-6DA66D58B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7D8E392-3AF4-4A7A-BB83-2C263708A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9702E92-2603-43F8-ABAA-2B23C6F7B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FD1965A-C6B4-455C-B90F-567DBC7E0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Marketing: Review weekly progress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872F3BE-1C42-4AE1-B864-A94382B82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94925363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B879B5A-23DF-4897-8C79-2CF72D2B7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C28C9E-63BF-44DA-98AC-AAD33FFAD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5D4FAB7-F482-4F6A-ACB6-F90824108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11774EB-9C6F-4C41-8A66-71A6AADEA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6C24680-D944-47E7-B9A8-D0CE81951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Marketing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CBC6CF3-5E56-48CF-90DB-88A9F434B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EC5AB66-4477-41C3-982D-B3885201D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606B7A6-96A9-48E1-8CF3-0DDD25B88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50B70B1-6A09-44C1-B434-F798AF50C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monthly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F75B51B-E2FF-458F-ADF8-DF970CF7E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21C3FBE-27D5-4630-B5C2-7FD5AB187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6A7C735-C444-40AA-8C51-61B17066F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ACA1AEE-E6D5-4E5D-84D3-BD51F7849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List campaign themes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258E9AD-13A6-488A-AB84-FAC298FE5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DB496EB-185E-4AED-BB07-DB6DFC362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22EEA64-7BAC-4BA6-A28C-633D34842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4068BF7-DC97-4B52-90AF-8D259F842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Assign each task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180B167-94BB-42C4-A8DF-7C882D5BF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95F5E91-6922-456B-9AA2-976FA74DE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C1B8E0E-CFAC-4AD6-B8CA-14A16F856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BEA1C03-47B0-4B77-93F5-E7D48BEB5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Track due dates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8FCFE4E-0BA8-4AA2-A8D3-0746AECD1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48D2B9F-8485-4763-93A4-85F66C98D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4B8DB6D-7F1E-432D-BA7C-BCC7BEB61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1A5F5EC-FE57-46F8-A83D-008E0D0C0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weekly progress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5B2A4F2-0BC4-4F6A-BEE4-A885788B3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3296853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F9027D5-69EB-406C-9964-682A10E57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E9872A6-8516-42BD-A001-63788A015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7A6E861-E172-4717-BC3C-F0636D4F8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61F22D9-23D0-4DBC-BA6F-E5144113E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932EEAA-CB3F-4228-948C-DA2A981CC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notion content calendar: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32EB753-7541-477A-990F-9592A1450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439B65F-E11F-4878-94AA-A076E3CAE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EDF890D-47BC-43D6-8B1D-82FF3654C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F0747CA-20B2-4923-84DC-201F5022F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Ideas live in scattered notes and chats.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65197C9-1966-4331-A5D6-4467C9ED0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17F739A-97B4-44DA-B515-E66645A3C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Deadlines slip when approvals are unclear.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38AD064-32B1-43C6-88C2-3C01C16A9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68270F6-20FC-46EE-9A02-D6DBB3631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team repeats work on similar posts.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235EDF6-3E47-4130-B208-915BB067E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0E8EDE6-EC6B-4850-87BD-92D52EF85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B450DF2-44E0-4739-BBCA-F1765A81B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C64B530-2906-4CED-8576-BFABCDD9A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Every post has a clear owner and date.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0F50707-13D7-4B21-8FE3-D42A8CB39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A54914F-C607-49D9-A120-FC41C61D8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3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Campaigns stay organized by week and theme.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B1595C6-7564-47FA-B81A-CE55470C0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5723DDC-20E6-4DFA-B5D0-AC9F02887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can spot gaps before launch.</a:t>
            </a:r>
          </a:p>
        </p:txBody>
      </p:sp>
    </p:spTree>
    <p:extLst>
      <p:ext uri="{BB962C8B-B14F-4D97-AF65-F5344CB8AC3E}">
        <p14:creationId xmlns:p14="http://schemas.microsoft.com/office/powerpoint/2010/main" val="126189053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0A07B82-0C25-4C8C-AE1B-D06544A10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9667C0F-81E5-4084-A81B-E326C7663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02EDFBF-FD54-4602-8E1E-893F009BEE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EE3B832-C995-49F3-8ECC-82A57EE6C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8CA7C60-CB9D-4D26-84AC-2852A2583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59DB55F-C6F5-4D16-BC41-433D3D0B9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D8D8A0B-F11A-4DDC-A3B5-CA290B249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CF4E03B-6CFA-4906-9908-19CA80583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59C21E3-F4A0-4EEE-B0AA-5440E5B03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SOCIAL LEAD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96460E7-137B-42A2-A684-16E4EA541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view of what to publish, when to post, and who owns each draft.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7EA9755-09DC-42B9-B2A8-523091D50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E1F5DFC-1753-42BC-A9F6-523F60B57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1C92E8C-FFBC-4414-91EE-BE7A40858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A7B063F-65D8-4164-A99F-7A3819294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BRAND MANAGER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6347AB3-AC14-4F93-A8D8-143910C36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campaign ideas aligned with launches, promos, and seasonal moments.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73FAD60-1182-4D2E-9458-B1829C93E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ED4F6D2-2711-4FA8-BDB5-1926AAF95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E884217-1C02-4A31-BA1A-3AABF7998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31951DD-5076-43BB-926A-63B744E3E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CONTENT TEAM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D6968BB-6B4F-4F80-B0C5-CF0D10CFC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simple status updates so writing, design, and approvals stay in sync.</a:t>
            </a:r>
          </a:p>
        </p:txBody>
      </p:sp>
    </p:spTree>
    <p:extLst>
      <p:ext uri="{BB962C8B-B14F-4D97-AF65-F5344CB8AC3E}">
        <p14:creationId xmlns:p14="http://schemas.microsoft.com/office/powerpoint/2010/main" val="81862091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DE250F7-6AE9-4DB5-ABF9-541513558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8AD3C29-0271-4C81-841F-12C84694C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084A743-A81F-42E6-A670-DE880C858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32AEB76-E4A2-4096-9E31-A86E0B1A0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13BC9E8-4C08-417C-9429-7E0161957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B7167EE-9474-4F00-99CB-BD31DA7C5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D50E731-FC7D-40EF-AE28-CC5A6BDFA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1B06386-3282-444F-ACAA-AC2070EB8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A6A88FB-7CF1-49F1-8D32-C1A0D301D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9A3986F-B31B-4A7C-983E-D0D8412BF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D14762F-D36B-44E3-8D25-08911BB67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monthly goals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D009CFA-7354-4F3C-BD0C-E426DD0B0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82D74A6-EF4A-49C8-808C-5A7E4EC7C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0684C5E-15C0-49D7-BD6F-39D71FF0C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F09BA48-7369-4838-A4CF-8F5E91D3B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72D762A-D850-41A0-BAA3-6A90809AF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5FD64D5-F53E-40CB-8D81-DB7F9D9DE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List campaign themes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2B5B5D9-ED1C-459C-8E76-9B8EADE2A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CA2E7CB-7C6D-44B4-B790-9EE6800DE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2EA841C-8448-46F6-A3A4-DED1A8DDE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E919378-85F5-4F9E-8630-726E426C6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B985D6D-4A40-4215-B3A4-1764EE235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AAE2B28-E77E-4011-A0E7-1C12B31CE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Assign each task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47367FF-E199-4F11-B199-F7F7BC440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80CB9B5-6D4E-4760-ABBC-93848BFCF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D8BD8D5-9782-4983-A1E9-6B5700339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192212F-4B56-4FF9-B1FC-C6E21138D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91E75D6-9F8D-428A-AA5F-5CFF30FE4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DD0B49B-507D-4D80-85FA-E29C0ADC5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Track due dates</a:t>
            </a:r>
          </a:p>
        </p:txBody>
      </p:sp>
    </p:spTree>
    <p:extLst>
      <p:ext uri="{BB962C8B-B14F-4D97-AF65-F5344CB8AC3E}">
        <p14:creationId xmlns:p14="http://schemas.microsoft.com/office/powerpoint/2010/main" val="109525515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EB56D2E-6F49-4C3E-A721-166271D78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79A8F03-7C9A-427B-9F73-3838FFCB1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5BCCB54-5526-442F-BC58-F4F58E245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03CC7D1-C842-4F85-83EA-363A5473A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C63AA36-D1A2-496A-A53F-081A877E7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notion content calendar: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DDEDE6B-89C6-4FD1-A08B-5E50AFD56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874EAE6-F08D-473C-A944-D23D949C6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ACCA80A-B2E2-41E8-991A-80FBB97CC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coffee brand keep launch posts, stories, and promos organized each month?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76F23E2-EFA7-4E47-BEC5-00319EDB0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13E71C2-2C29-48B4-9BF8-4F45DB6AF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69D2514-9D02-44D6-B3F9-A11CCBDC4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D4AD7CC-B809-4849-8F95-3053489A9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List campaign themes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86D8F2D-6DAD-4563-B4B6-DECD13B0C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D63768D-A3A8-4A6C-8F2F-6B83BBD68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6AC9057-B8F0-4239-9651-3D7AF83FE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Assign each task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7FF20B3-260A-48CE-A051-1164CCF67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76D524A-E000-4141-8F73-3E0BEDCE5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9FCF7AC-6351-44F8-83FD-1C322C0B5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weekly progress</a:t>
            </a:r>
          </a:p>
        </p:txBody>
      </p:sp>
    </p:spTree>
    <p:extLst>
      <p:ext uri="{BB962C8B-B14F-4D97-AF65-F5344CB8AC3E}">
        <p14:creationId xmlns:p14="http://schemas.microsoft.com/office/powerpoint/2010/main" val="149287585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1A51040-7B95-4F26-B728-01C6B31E8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C9BAA5A-51A1-4E96-82BB-6B9E79246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1B55D8A-0A99-4E7B-BB28-6AA29B3B0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2B2D05-1F7D-492E-BFEE-323187EB0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EEC0E55-8540-459F-86E7-5F077532B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notion content calendar: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AAE2929-CD01-420A-8491-83BBF6C90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7D5173-1CD4-4819-92FD-37D8EFE35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6393416-1CCA-4ACF-AF7E-452DF1AD1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773EEEB-9424-4E5B-B822-B7F3BB3CB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monthly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0D04609-5B8F-4270-93CB-D316DA8D5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14F0561-D081-4F7E-9ED3-13802A21D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8A25DED-AC1C-497F-ACF0-C7EA5C9B5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B2185E7-C087-4860-B08C-B1798DA44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75D523D-37E4-475A-A714-69239B378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List campaign themes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D9F29BC-7CB4-41A4-98E3-A8FCF7BCD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BC671AE-1702-4E12-92B7-FB5B51A46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9F282CC-813B-47B7-82EF-AA561F9D3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B299A2D-E221-4646-91FD-19D1D4CA7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F0EAEF1-4114-4E03-B2AA-F1F0B28B5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Assign each task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EA29602-1BEB-422E-AAFA-C8A405F21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CF226C5-ABE0-469B-9F9E-01E8F12F6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F858B17-F74B-46AF-8541-97411B441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050B228-EAD3-43BC-8566-B3688CB41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3935CC4-1BA2-47E1-8508-5345B6EA8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weekly progress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E9380EF-2AE3-4A78-B9C0-FF34AD516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9472901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C880049-525F-40D6-9941-FA434B615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12C7ECE-2CE5-4F42-BF6E-76029F391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9EE6D95-3F5F-4F66-A923-6E3B1583A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shared plan keeps the team moving together.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4C14113-DE1E-4615-A33C-D96847EB2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FCAA339-E69A-420D-9325-4F63F7C87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63DF9CB-24F3-475A-82FC-7452B22F1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D47F78-6B25-4424-8E02-6725E2FC6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90320392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2026-10-01T07:41:29.4840000Z</dcterms:created>
  <dcterms:modified xsi:type="dcterms:W3CDTF">2026-10-01T07:41:29.4840000Z</dcterms:modified>
</coreProperties>
</file>