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76f6902e7e541c6" /><Relationship Type="http://schemas.openxmlformats.org/officeDocument/2006/relationships/extended-properties" Target="/docProps/app.xml" Id="Re83929a6d2e4422c" /><Relationship Type="http://schemas.openxmlformats.org/officeDocument/2006/relationships/officeDocument" Target="/ppt/presentation.xml" Id="R022bdd09596f48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cb62f6571540b6"/>
  </p:sldMasterIdLst>
  <p:notesMasterIdLst>
    <p:notesMasterId xmlns:r="http://schemas.openxmlformats.org/officeDocument/2006/relationships" r:id="Rc1a58695fcea4d12"/>
  </p:notesMasterIdLst>
  <p:sldIdLst>
    <p:sldId xmlns:r="http://schemas.openxmlformats.org/officeDocument/2006/relationships" id="256" r:id="Ra45b1a9278474681"/>
    <p:sldId xmlns:r="http://schemas.openxmlformats.org/officeDocument/2006/relationships" id="257" r:id="R360f59872e8740db"/>
    <p:sldId xmlns:r="http://schemas.openxmlformats.org/officeDocument/2006/relationships" id="258" r:id="Ref792db009d84895"/>
    <p:sldId xmlns:r="http://schemas.openxmlformats.org/officeDocument/2006/relationships" id="259" r:id="R0018260ef64241ae"/>
    <p:sldId xmlns:r="http://schemas.openxmlformats.org/officeDocument/2006/relationships" id="260" r:id="Ra70a39af539a4b47"/>
    <p:sldId xmlns:r="http://schemas.openxmlformats.org/officeDocument/2006/relationships" id="261" r:id="R5c23f40fcc84458b"/>
    <p:sldId xmlns:r="http://schemas.openxmlformats.org/officeDocument/2006/relationships" id="262" r:id="R6b8747859c424d68"/>
    <p:sldId xmlns:r="http://schemas.openxmlformats.org/officeDocument/2006/relationships" id="263" r:id="Rc34cc95d058a489d"/>
    <p:sldId xmlns:r="http://schemas.openxmlformats.org/officeDocument/2006/relationships" id="264" r:id="R4994e25613174a80"/>
    <p:sldId xmlns:r="http://schemas.openxmlformats.org/officeDocument/2006/relationships" id="265" r:id="Rd9b0998fdfe74ec4"/>
    <p:sldId xmlns:r="http://schemas.openxmlformats.org/officeDocument/2006/relationships" id="266" r:id="Rb5a0f568feb7440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cf6de29a9fe4672" /><Relationship Type="http://schemas.openxmlformats.org/officeDocument/2006/relationships/slideMaster" Target="/ppt/slideMasters/slideMaster1.xml" Id="Rf9cb62f6571540b6" /><Relationship Type="http://schemas.openxmlformats.org/officeDocument/2006/relationships/notesMaster" Target="/ppt/notesMasters/notesMaster1.xml" Id="Rc1a58695fcea4d12" /><Relationship Type="http://schemas.openxmlformats.org/officeDocument/2006/relationships/presProps" Target="/ppt/presProps.xml" Id="Rbb13a700f87241b8" /><Relationship Type="http://schemas.openxmlformats.org/officeDocument/2006/relationships/tableStyles" Target="/ppt/tableStyles.xml" Id="R7ddc4eb0ad7a441a" /><Relationship Type="http://schemas.openxmlformats.org/officeDocument/2006/relationships/slide" Target="/ppt/slides/slide1.xml" Id="Ra45b1a9278474681" /><Relationship Type="http://schemas.openxmlformats.org/officeDocument/2006/relationships/slide" Target="/ppt/slides/slide2.xml" Id="R360f59872e8740db" /><Relationship Type="http://schemas.openxmlformats.org/officeDocument/2006/relationships/slide" Target="/ppt/slides/slide3.xml" Id="Ref792db009d84895" /><Relationship Type="http://schemas.openxmlformats.org/officeDocument/2006/relationships/slide" Target="/ppt/slides/slide4.xml" Id="R0018260ef64241ae" /><Relationship Type="http://schemas.openxmlformats.org/officeDocument/2006/relationships/slide" Target="/ppt/slides/slide5.xml" Id="Ra70a39af539a4b47" /><Relationship Type="http://schemas.openxmlformats.org/officeDocument/2006/relationships/slide" Target="/ppt/slides/slide6.xml" Id="R5c23f40fcc84458b" /><Relationship Type="http://schemas.openxmlformats.org/officeDocument/2006/relationships/slide" Target="/ppt/slides/slide7.xml" Id="R6b8747859c424d68" /><Relationship Type="http://schemas.openxmlformats.org/officeDocument/2006/relationships/slide" Target="/ppt/slides/slide8.xml" Id="Rc34cc95d058a489d" /><Relationship Type="http://schemas.openxmlformats.org/officeDocument/2006/relationships/slide" Target="/ppt/slides/slide9.xml" Id="R4994e25613174a80" /><Relationship Type="http://schemas.openxmlformats.org/officeDocument/2006/relationships/slide" Target="/ppt/slides/slide10.xml" Id="Rd9b0998fdfe74ec4" /><Relationship Type="http://schemas.openxmlformats.org/officeDocument/2006/relationships/slide" Target="/ppt/slides/slide11.xml" Id="Rb5a0f568feb7440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7472fe686374e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61b5f7902974a40" /><Relationship Type="http://schemas.openxmlformats.org/officeDocument/2006/relationships/notesMaster" Target="/ppt/notesMasters/notesMaster1.xml" Id="R55bf750f3667464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4157f5791fa4743" /><Relationship Type="http://schemas.openxmlformats.org/officeDocument/2006/relationships/notesMaster" Target="/ppt/notesMasters/notesMaster1.xml" Id="Re947eab652164a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4f486a2d6534cd0" /><Relationship Type="http://schemas.openxmlformats.org/officeDocument/2006/relationships/notesMaster" Target="/ppt/notesMasters/notesMaster1.xml" Id="R72f05532a45e47d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5588d6e266f4fe8" /><Relationship Type="http://schemas.openxmlformats.org/officeDocument/2006/relationships/notesMaster" Target="/ppt/notesMasters/notesMaster1.xml" Id="R214930b62d074e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bf0b8931be84708" /><Relationship Type="http://schemas.openxmlformats.org/officeDocument/2006/relationships/notesMaster" Target="/ppt/notesMasters/notesMaster1.xml" Id="R088b49a634ac4e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37886e3fbcf4ea7" /><Relationship Type="http://schemas.openxmlformats.org/officeDocument/2006/relationships/notesMaster" Target="/ppt/notesMasters/notesMaster1.xml" Id="R36e05dbe601d4d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da277c0ada4082" /><Relationship Type="http://schemas.openxmlformats.org/officeDocument/2006/relationships/notesMaster" Target="/ppt/notesMasters/notesMaster1.xml" Id="R536c7c6d4bc4408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97451d26fd244a4" /><Relationship Type="http://schemas.openxmlformats.org/officeDocument/2006/relationships/notesMaster" Target="/ppt/notesMasters/notesMaster1.xml" Id="R86408dfca1ce49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c5b48d29bdf4c44" /><Relationship Type="http://schemas.openxmlformats.org/officeDocument/2006/relationships/notesMaster" Target="/ppt/notesMasters/notesMaster1.xml" Id="Rd86bab3ab02a457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ae46336228141f0" /><Relationship Type="http://schemas.openxmlformats.org/officeDocument/2006/relationships/notesMaster" Target="/ppt/notesMasters/notesMaster1.xml" Id="R035bb055d28741b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387c790fad64341" /><Relationship Type="http://schemas.openxmlformats.org/officeDocument/2006/relationships/notesMaster" Target="/ppt/notesMasters/notesMaster1.xml" Id="R3b765c64e9d943d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14ff02dda7460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68e9bf75f65412f" /><Relationship Type="http://schemas.openxmlformats.org/officeDocument/2006/relationships/slideLayout" Target="/ppt/slideLayouts/slideLayout1.xml" Id="Rca79fec017f041e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79fec017f041e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9dc0aa962645dc" /><Relationship Type="http://schemas.openxmlformats.org/officeDocument/2006/relationships/image" Target="/ppt/media/image.png" Id="R92b472706ddf4296" /><Relationship Type="http://schemas.openxmlformats.org/officeDocument/2006/relationships/notesSlide" Target="/ppt/notesSlides/notesSlide1.xml" Id="R1b5d84e6bdb748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4711d555994897" /><Relationship Type="http://schemas.openxmlformats.org/officeDocument/2006/relationships/notesSlide" Target="/ppt/notesSlides/notesSlide2.xml" Id="R0b4bd3801e0c4ee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4e94b1dc4d40de" /><Relationship Type="http://schemas.openxmlformats.org/officeDocument/2006/relationships/notesSlide" Target="/ppt/notesSlides/notesSlide3.xml" Id="R939f29bf8be4405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9353877c2b4efe" /><Relationship Type="http://schemas.openxmlformats.org/officeDocument/2006/relationships/notesSlide" Target="/ppt/notesSlides/notesSlide4.xml" Id="R38ede33d93e0407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0ae8176d544b5a" /><Relationship Type="http://schemas.openxmlformats.org/officeDocument/2006/relationships/notesSlide" Target="/ppt/notesSlides/notesSlide5.xml" Id="R9492e9f462b64f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f711a3875a4d5c" /><Relationship Type="http://schemas.openxmlformats.org/officeDocument/2006/relationships/notesSlide" Target="/ppt/notesSlides/notesSlide6.xml" Id="Rd363cb8517824ca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3bef80edbd4672" /><Relationship Type="http://schemas.openxmlformats.org/officeDocument/2006/relationships/notesSlide" Target="/ppt/notesSlides/notesSlide7.xml" Id="Rae4a07299f8e42a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13d3f613ff429f" /><Relationship Type="http://schemas.openxmlformats.org/officeDocument/2006/relationships/notesSlide" Target="/ppt/notesSlides/notesSlide8.xml" Id="R7c3ffc69d16d466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63e5eb82864477" /><Relationship Type="http://schemas.openxmlformats.org/officeDocument/2006/relationships/notesSlide" Target="/ppt/notesSlides/notesSlide9.xml" Id="R7745228a955a40a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0bc584037343e1" /><Relationship Type="http://schemas.openxmlformats.org/officeDocument/2006/relationships/notesSlide" Target="/ppt/notesSlides/notesSlide10.xml" Id="Rcff095ba79dd48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df90faf2944057" /><Relationship Type="http://schemas.openxmlformats.org/officeDocument/2006/relationships/notesSlide" Target="/ppt/notesSlides/notesSlide11.xml" Id="R1031bf3bb61b4ea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085901-9D5C-4F07-8C4F-4A6917A48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E9029B-876D-4833-BAFD-0052D8154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1CAAAE-A296-417B-A137-837CE001A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Notion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952EA6-A043-409D-9C4E-B8DCE7AD2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turns scattered scene notes into a clean production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D6A9A7-6D48-4F4E-A767-E79D10F0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01DC24-8CE4-424B-98AC-2E839FEE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1B852F-47DB-473B-86F4-D0DFE6954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FEC2FB-E02E-4227-882B-1447DFA57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b472706ddf429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098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FF7B66-5403-4319-B05C-F7106A4E9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28FD2C-F78E-4403-8D6F-837471ECE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0EA8A0-CDB6-4799-AE69-0F62F18B7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4453A1-DB72-4F57-9060-7CE627851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DC8677-1A5B-4D26-9E13-CA4EAE70A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notion script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BD250D-C19B-410F-AE3C-0F429BDA8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AB5113-0B25-4684-B197-39ECC142F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1ADA44-4DC2-40F7-863B-90F575BC1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9BC701-9872-4D3C-B0AD-9A6091924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Collect scene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1C795B-4570-4BE5-A184-9C203FD04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A8D48B-77F5-418D-9D03-9488B21F3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7A49D8-A652-4B09-A785-6707EA14B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B0D56C-3821-4255-B94D-6CC798A5D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5BAD52-ACC7-4237-8FA6-3FEE465BE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468E0A-2D2E-4E6B-92E1-0596AB4F1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49B2D2-0BCB-43B1-987C-9A8B66C0D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Script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B4249A-FCD0-4B73-A74B-E0E969714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shot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AA880C-DA44-4D95-B48E-86E42B929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B71888-29B0-4C26-BB71-B44C76CAC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FEE3FF-8579-4454-A1D3-44C982E6D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714C2A-8325-42D9-8B08-D98E39EC2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</p:spTree>
    <p:extLst>
      <p:ext uri="{BB962C8B-B14F-4D97-AF65-F5344CB8AC3E}">
        <p14:creationId xmlns:p14="http://schemas.microsoft.com/office/powerpoint/2010/main" val="6533077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35155C-9C89-424C-B7C2-9FD9CEDB5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DF1847-C292-489F-AD88-7F90F83C8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DF12D3-1321-433B-BB2F-2F310965A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96D084-F32E-457C-85F3-7D634AA19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A07D0C-32EB-4A35-84DD-289051B6C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From rough notes to a shoot-ready script 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047F42-562D-4BF9-99EC-F40DADA58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2F6556-0832-46B0-A159-9ABF6AC20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674303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C5FE13-CD1F-4EB8-90D9-D87734E73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5568CE-D989-42ED-9A34-A0483E269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96C59F-46DF-472B-B265-C04BD3434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24BBBA-13CB-4262-B9EF-390D1BFE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1109C5-0A30-49AD-8998-BCD18B89B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notion script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7C4453-EBF5-4258-9ABD-3A9014A47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F0CA96-ED15-4A5E-9543-7485EED0E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FDE830-FB87-49F1-884D-06B9DB880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962714-E883-4D54-91EF-836F20823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notion script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F34374-2FD0-4600-A26C-49C9029FB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74C353-C250-4C99-9F12-C4AA10C4A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655718-76DD-47E6-998B-6B56F8050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CDBE54-FFCB-43E3-8070-1FC23E94E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B9F9E8-1B9F-4393-B2F0-74738F8D6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shoot-ready script…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5ECBD6-031F-4D84-942B-65E4427A0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8396D4-4273-4E14-BF6D-FBFC267BA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4A1720-AF32-488B-88AC-0034AABD8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AEEC95-8473-4716-AAFF-E29069EB3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FF848C-0782-41A7-88AF-286CFF668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Lock the final draft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631883-134D-4FAF-975F-86757E766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584810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77F0F36-F93A-4BF9-94E2-F895DFEF6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0836DB-C831-45B2-9269-F43990CBD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0D5992-9ADE-45FC-9FE1-06A1517F0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99BF6C-6CC8-4FA0-8389-5028B8A3C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AD00CC-1695-4B64-8286-90B4C7E96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E059BF-FEAF-41B0-8452-E248C7ABF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1AE69E-F558-45ED-BEEB-D5B75D7E9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8D3418-562C-4C1C-893D-C179165B0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A90F84-6F5D-47C0-B2D0-AAEE126D2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Collect scene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3F487B-2C0C-405E-8FE9-D64A363A1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C650DD-B047-4F57-A0B7-A5B316290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1110CC-6D8E-4CFD-89CD-20FC85C83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9733B7-1AC2-4DA0-8863-EDC794380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070462-8085-4CB5-BFC2-4E460CC0F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7C1B52-46E7-498B-920D-C78361044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1AFAB6-B179-4F18-8FE9-5BF62C4F0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934CE2-EFDB-403E-AD0C-031F4394A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shot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E742EC-BCBF-46F3-9181-F639D2B81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102719-B3A2-40AC-B60B-7BB5DB07F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B76472-DB81-4414-BC45-344F4868A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D1DCC6-D2A0-4086-9A74-958C7F09D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1BF34D-ADB8-48D7-A919-F610F2416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089568-74B1-436E-8B40-68D609F9B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FFDE49-32DA-42DE-AA81-98FEC489F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078F3D7-BF0E-4336-8CE3-24F73ABD9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Lock the final draft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377277-D034-4DB8-8455-C67DC9045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354273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76A056-A428-4DC3-849F-7E6D9B4EF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3082A8-69AF-423B-8747-B7B85B563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DA39B6-6088-4DAE-9C27-79D57F5C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4304B5-8003-470C-ABAE-80D638FA0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0B6A42-6573-4B36-B372-37FD0E7F1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notion script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0C66B0-5A28-4219-BB42-6073EBC96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9FAD7B-B9E8-4C6A-9FCD-79523E3A5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CFB6F4-3C0C-4065-A293-9A9BCF790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351C93-FA9C-4AE8-AB16-052C30294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ideas live in separate docs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B4DADF-9600-446E-B472-127DFF1BE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B49141-6D9F-4247-BD0C-B5BEE0EA3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Revisions are hard to track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2A2C67-CEA0-4C2C-96E0-37A60F15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501BDE-4542-466F-96F3-18CCDD853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lacks a clear shoot order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B1ADCA-8A9C-4028-90AB-5B46205D5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79177C-A205-4CA7-9F75-C47F959EB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99A4F6-C743-4327-9CDC-912FA5CAC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2A5C3A-6A6B-4655-B3AF-42205D86D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All script notes sit in one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19D042-D18D-47F3-9944-AFC80D416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2BE967-3688-4CD9-B7A0-31C8BD745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Edits are easy to review and update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200899-DE7A-4FEF-BF55-DB9A72B72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695BC1-A3D1-4368-BE28-B885C0950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production plan feels organized</a:t>
            </a:r>
          </a:p>
        </p:txBody>
      </p:sp>
    </p:spTree>
    <p:extLst>
      <p:ext uri="{BB962C8B-B14F-4D97-AF65-F5344CB8AC3E}">
        <p14:creationId xmlns:p14="http://schemas.microsoft.com/office/powerpoint/2010/main" val="266657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21CE64-8089-49BD-AE30-D9EA6483D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5E9DA5-D80F-4C68-A10F-43117C252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FE3AB1-EB1F-48F9-A628-82CB1CE79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348F66-7840-42C7-A8C1-1744FE667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ECBC5F-AE62-4412-8685-DD018A96C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1F71C6-5D0E-49D7-B35A-0ECCD00D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51BD5B-8D3C-4005-B2CA-1680FF176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9D7DC0-C627-41C1-98D3-366971797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235471-5462-4D74-B9F3-2FE0C5BB4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INDIE PRODUCERS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AAC896-D826-4B3F-AA1B-5EB4B9A8A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organize script ideas, revisions, and shoot priorities.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D8F21D-EC9B-4C7B-A56C-DD69901D2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C9E5F0-DFEA-4EC1-A92F-F2B9E3EC4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115235-A3B0-4A5C-8E16-BBF5E9696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81CB4B-355F-410B-9AB1-9B51685B9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7091F0-0850-4008-9CCE-9A1F22F88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structure for planning short videos without losing key details.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5C3B88-09D5-4D4C-8709-C88DE9C31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197376-06C1-4EAB-B00C-6E7D43D26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383D9F-65A9-4E91-AC36-8F648A6BE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8790C6-46E5-411B-8457-AE763C29C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6CD5F0-D437-45DF-92F7-57FD0BA11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turn loose concepts into a clear, editable production outline.</a:t>
            </a:r>
          </a:p>
        </p:txBody>
      </p:sp>
    </p:spTree>
    <p:extLst>
      <p:ext uri="{BB962C8B-B14F-4D97-AF65-F5344CB8AC3E}">
        <p14:creationId xmlns:p14="http://schemas.microsoft.com/office/powerpoint/2010/main" val="9244382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8C22F7-6C9F-447B-89E4-C2891500C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C5BA7C-7E22-4848-A53C-3B2673262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A54B6D-8AD7-4D18-82B5-BE05173E7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75D422-3042-44BF-BD12-67B0EFBBC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6A4E89-A945-4198-B3EE-8F9B1F6E9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01DC69-AA73-4575-BAB3-00EBB8CA2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2F1087-3E76-429E-9F46-CB089845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BF9D6D-886E-4488-B32A-BDB59CD50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988913-67E7-4C8B-9F1E-779C96DC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6C3E36-3947-444C-9CEF-D937D7A0C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FE77BC-854B-41CF-AF3B-B22F09208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Collect scene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C1A579-36C7-419A-853F-2B7968E52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AC246F-B77C-4FC5-9532-790B053FB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79257B-216B-4600-AFCC-E7F001285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BD3AF9-8097-4785-9A92-7A567DF02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758861-C3AB-40A1-81C9-F5CAB1AAE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7F5CE2-AD6C-446E-8EF7-5336506F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78AD5F-F1F5-4C95-914A-BF8C034F9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69C7DF-4BE7-45AF-8CC5-D274F8AD1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9A3C41-9CD3-4574-872D-3437B7A03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7B2892-11FA-4048-AF1F-290E2768C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B5D668-64AA-4F24-B3F1-70362D83F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7E0D80-22EC-4C1B-9F00-F8A61A6AB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shot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61A029C-8953-45FB-B813-8B328458E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BBB5B3D-C54D-47A7-A1FF-F4B1F77EF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892A7B-6019-4B17-8454-835F99E35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9AEF4B0-F31C-45D8-91DC-89AE6DE8B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3124E5E-B637-4B01-AB89-F80365110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69FBA6A-38F6-4AA6-A318-28020444A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with the team</a:t>
            </a:r>
          </a:p>
        </p:txBody>
      </p:sp>
    </p:spTree>
    <p:extLst>
      <p:ext uri="{BB962C8B-B14F-4D97-AF65-F5344CB8AC3E}">
        <p14:creationId xmlns:p14="http://schemas.microsoft.com/office/powerpoint/2010/main" val="181213176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09455B-EC5D-4AF0-8B6C-6393FC18F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F42342-3E4E-4446-9116-A2F91993D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1624CA-F014-46B3-AB98-D52EBE119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BCF9FE-3752-4199-8C1D-9CF349665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2A0259-9E74-4DC8-BA3D-D05A778F7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notion script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2D0D3A-703D-4242-A32B-3A9A7B3F5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94107D-74C2-43BE-B584-5787D1FBF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56C791-65F9-470F-85C0-FA4CFE075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studio turn scattered scene notes into a script plan everyone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7A9571-FD10-4EE6-A82D-F32259DD1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4486E9-A16C-4873-A925-B0D0F1928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4B3E0C-F338-4702-80D4-4A2A2E8C1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0E3D51-FBFC-4CED-9AFC-D76387EFD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6F46C9-A227-44FC-BA61-331CBB9F9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70DF79-D2B1-4634-89E8-80618A901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F4E2D3-57E0-4787-A8CB-356921C2E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shot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057187-ECFE-4766-94B5-E2087CC73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0EB99B-E94A-446F-8F28-B63E81616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BAEF72-264E-467C-9C49-BDC18A726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Lock the final draft</a:t>
            </a:r>
          </a:p>
        </p:txBody>
      </p:sp>
    </p:spTree>
    <p:extLst>
      <p:ext uri="{BB962C8B-B14F-4D97-AF65-F5344CB8AC3E}">
        <p14:creationId xmlns:p14="http://schemas.microsoft.com/office/powerpoint/2010/main" val="2398970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2F60BEF-2F2F-4FAC-8311-F21B8E76F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42AB5D-A4DD-4CF7-A255-3F62DD6F4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6A6A16-9FB8-40CD-B150-E0D7A8CE5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8F3C97-020C-4574-BB4F-1A1CB7CD1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0BD2FF-A5C5-4557-9C3C-040226C8E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notion script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E9AB62-0EE9-43D1-B9FD-7D8DD2D9E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8A0DBF-4D21-440A-9AC4-6890F9C9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46DAC2-8F92-4FC8-BE6D-24ACA5A7F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8722C9-FAFA-42F2-BC30-099A44BEC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Collect scene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59BDEC-BEC4-467C-BE4E-8A3F66804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3DAFC0-61B0-4326-947B-F2E21E36A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75D41D-54BE-4CE3-9CD1-AA4626BC7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AA0060-AA34-4C07-A8E0-8EFC564A5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A2A044-18B8-46B6-9E35-A4D4FFCC8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0A1E0B-5001-421F-8D42-CB9870FA0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A04EA6-40C6-47AD-AF79-A5E75071E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68A371-4137-40A4-AF1F-D5CE8AEE2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092898-6580-4AC6-8397-4A5C4B774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A37F38-6449-4593-988E-3C9E7355D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shot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C1EF35-29C6-44E7-AA98-AED1EA523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D396F8-27E4-4946-98A6-DF5F92C30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43B2DB-255A-4E1C-89C9-690D81955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B8830D-144A-400B-B021-8A4FB858A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7BA3C7-59CC-4DC0-AD3A-431C55BB5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Lock the final draft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A6F111-63EF-4331-9091-19D14D7D1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222939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44713B-4CFA-46C9-B76F-022FF3E4C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F76D6E-422A-436B-A427-838A96F72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94C972-FD00-41BF-A9C7-5B07403D7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draft, then move into production.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385D89-BA83-41AE-84FC-B86F6DED1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455CE9-571E-4D39-94D0-793FE11C8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9E5BA4-4BAC-4E14-845D-2AAEBB4D4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C00DF9-D89D-4FC8-8FCA-A53AEEFD0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74778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2026-10-01T19:47:47.8070000Z</dcterms:created>
  <dcterms:modified xsi:type="dcterms:W3CDTF">2026-10-01T19:47:47.8070000Z</dcterms:modified>
</coreProperties>
</file>