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c386f2aa944464" /><Relationship Type="http://schemas.openxmlformats.org/officeDocument/2006/relationships/extended-properties" Target="/docProps/app.xml" Id="Ra2627fd018804947" /><Relationship Type="http://schemas.openxmlformats.org/officeDocument/2006/relationships/officeDocument" Target="/ppt/presentation.xml" Id="Rc90f330eb45041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e6100d4ac50465d"/>
  </p:sldMasterIdLst>
  <p:notesMasterIdLst>
    <p:notesMasterId xmlns:r="http://schemas.openxmlformats.org/officeDocument/2006/relationships" r:id="R9e599b3bad9e405c"/>
  </p:notesMasterIdLst>
  <p:sldIdLst>
    <p:sldId xmlns:r="http://schemas.openxmlformats.org/officeDocument/2006/relationships" id="256" r:id="Re16f8b555de64281"/>
    <p:sldId xmlns:r="http://schemas.openxmlformats.org/officeDocument/2006/relationships" id="257" r:id="Raa86b2425d3b4c47"/>
    <p:sldId xmlns:r="http://schemas.openxmlformats.org/officeDocument/2006/relationships" id="258" r:id="Rbc9d2ade5ed44c6a"/>
    <p:sldId xmlns:r="http://schemas.openxmlformats.org/officeDocument/2006/relationships" id="259" r:id="R92f920793182405a"/>
    <p:sldId xmlns:r="http://schemas.openxmlformats.org/officeDocument/2006/relationships" id="260" r:id="R4fe323b7bddc4e7c"/>
    <p:sldId xmlns:r="http://schemas.openxmlformats.org/officeDocument/2006/relationships" id="261" r:id="R4a93949e2a814c95"/>
    <p:sldId xmlns:r="http://schemas.openxmlformats.org/officeDocument/2006/relationships" id="262" r:id="Ra69fff4741114566"/>
    <p:sldId xmlns:r="http://schemas.openxmlformats.org/officeDocument/2006/relationships" id="263" r:id="R3e083021a59b4a1f"/>
    <p:sldId xmlns:r="http://schemas.openxmlformats.org/officeDocument/2006/relationships" id="264" r:id="R3e5ca9313aa341ff"/>
    <p:sldId xmlns:r="http://schemas.openxmlformats.org/officeDocument/2006/relationships" id="265" r:id="Rcd7a5857b31544e1"/>
    <p:sldId xmlns:r="http://schemas.openxmlformats.org/officeDocument/2006/relationships" id="266" r:id="R05c5483097c5461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71d5f2b04340a4" /><Relationship Type="http://schemas.openxmlformats.org/officeDocument/2006/relationships/slideMaster" Target="/ppt/slideMasters/slideMaster1.xml" Id="R5e6100d4ac50465d" /><Relationship Type="http://schemas.openxmlformats.org/officeDocument/2006/relationships/notesMaster" Target="/ppt/notesMasters/notesMaster1.xml" Id="R9e599b3bad9e405c" /><Relationship Type="http://schemas.openxmlformats.org/officeDocument/2006/relationships/presProps" Target="/ppt/presProps.xml" Id="Rbd753c4034cb4ee2" /><Relationship Type="http://schemas.openxmlformats.org/officeDocument/2006/relationships/tableStyles" Target="/ppt/tableStyles.xml" Id="R8be05b14dfa740f1" /><Relationship Type="http://schemas.openxmlformats.org/officeDocument/2006/relationships/slide" Target="/ppt/slides/slide1.xml" Id="Re16f8b555de64281" /><Relationship Type="http://schemas.openxmlformats.org/officeDocument/2006/relationships/slide" Target="/ppt/slides/slide2.xml" Id="Raa86b2425d3b4c47" /><Relationship Type="http://schemas.openxmlformats.org/officeDocument/2006/relationships/slide" Target="/ppt/slides/slide3.xml" Id="Rbc9d2ade5ed44c6a" /><Relationship Type="http://schemas.openxmlformats.org/officeDocument/2006/relationships/slide" Target="/ppt/slides/slide4.xml" Id="R92f920793182405a" /><Relationship Type="http://schemas.openxmlformats.org/officeDocument/2006/relationships/slide" Target="/ppt/slides/slide5.xml" Id="R4fe323b7bddc4e7c" /><Relationship Type="http://schemas.openxmlformats.org/officeDocument/2006/relationships/slide" Target="/ppt/slides/slide6.xml" Id="R4a93949e2a814c95" /><Relationship Type="http://schemas.openxmlformats.org/officeDocument/2006/relationships/slide" Target="/ppt/slides/slide7.xml" Id="Ra69fff4741114566" /><Relationship Type="http://schemas.openxmlformats.org/officeDocument/2006/relationships/slide" Target="/ppt/slides/slide8.xml" Id="R3e083021a59b4a1f" /><Relationship Type="http://schemas.openxmlformats.org/officeDocument/2006/relationships/slide" Target="/ppt/slides/slide9.xml" Id="R3e5ca9313aa341ff" /><Relationship Type="http://schemas.openxmlformats.org/officeDocument/2006/relationships/slide" Target="/ppt/slides/slide10.xml" Id="Rcd7a5857b31544e1" /><Relationship Type="http://schemas.openxmlformats.org/officeDocument/2006/relationships/slide" Target="/ppt/slides/slide11.xml" Id="R05c5483097c5461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6e3bdb0014447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c2b0cd95904283" /><Relationship Type="http://schemas.openxmlformats.org/officeDocument/2006/relationships/notesMaster" Target="/ppt/notesMasters/notesMaster1.xml" Id="R16f569fbb4f34ac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ad3ba60fd14371" /><Relationship Type="http://schemas.openxmlformats.org/officeDocument/2006/relationships/notesMaster" Target="/ppt/notesMasters/notesMaster1.xml" Id="R06118ad51bbf44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e867e51d8354c55" /><Relationship Type="http://schemas.openxmlformats.org/officeDocument/2006/relationships/notesMaster" Target="/ppt/notesMasters/notesMaster1.xml" Id="Rb023e553da664b1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20284ad6e445ae" /><Relationship Type="http://schemas.openxmlformats.org/officeDocument/2006/relationships/notesMaster" Target="/ppt/notesMasters/notesMaster1.xml" Id="R2565c92e8e5d421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50edf98dd8746e5" /><Relationship Type="http://schemas.openxmlformats.org/officeDocument/2006/relationships/notesMaster" Target="/ppt/notesMasters/notesMaster1.xml" Id="R50553e575e7741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230cce6057648d5" /><Relationship Type="http://schemas.openxmlformats.org/officeDocument/2006/relationships/notesMaster" Target="/ppt/notesMasters/notesMaster1.xml" Id="R1df1de3b0bcf47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7a419453e141a9" /><Relationship Type="http://schemas.openxmlformats.org/officeDocument/2006/relationships/notesMaster" Target="/ppt/notesMasters/notesMaster1.xml" Id="Rf795ee77c2e64f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9d0be402a04e93" /><Relationship Type="http://schemas.openxmlformats.org/officeDocument/2006/relationships/notesMaster" Target="/ppt/notesMasters/notesMaster1.xml" Id="Rc1c499df9a144f3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9ff03857aba4ef6" /><Relationship Type="http://schemas.openxmlformats.org/officeDocument/2006/relationships/notesMaster" Target="/ppt/notesMasters/notesMaster1.xml" Id="R869ff24ab638419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c99f3e782ec4ed4" /><Relationship Type="http://schemas.openxmlformats.org/officeDocument/2006/relationships/notesMaster" Target="/ppt/notesMasters/notesMaster1.xml" Id="R91e285875bbe4f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f5f4e17a85a4343" /><Relationship Type="http://schemas.openxmlformats.org/officeDocument/2006/relationships/notesMaster" Target="/ppt/notesMasters/notesMaster1.xml" Id="R99834a3c3f5d4ac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9be2f18b3244c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27b2c68dd84fd2" /><Relationship Type="http://schemas.openxmlformats.org/officeDocument/2006/relationships/slideLayout" Target="/ppt/slideLayouts/slideLayout1.xml" Id="R6295d14fd92c4a6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295d14fd92c4a6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a296b5f1f8417d" /><Relationship Type="http://schemas.openxmlformats.org/officeDocument/2006/relationships/image" Target="/ppt/media/image.png" Id="R90c9aa09ad5e4888" /><Relationship Type="http://schemas.openxmlformats.org/officeDocument/2006/relationships/notesSlide" Target="/ppt/notesSlides/notesSlide1.xml" Id="R7af657d56ace45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abb53078184c33" /><Relationship Type="http://schemas.openxmlformats.org/officeDocument/2006/relationships/notesSlide" Target="/ppt/notesSlides/notesSlide2.xml" Id="R56d405b65e0c4c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cbfabc6d62415c" /><Relationship Type="http://schemas.openxmlformats.org/officeDocument/2006/relationships/notesSlide" Target="/ppt/notesSlides/notesSlide3.xml" Id="R0fb574290f6a4df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4b878d9a964821" /><Relationship Type="http://schemas.openxmlformats.org/officeDocument/2006/relationships/notesSlide" Target="/ppt/notesSlides/notesSlide4.xml" Id="R7686caf3c1b8446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584c80d1c54602" /><Relationship Type="http://schemas.openxmlformats.org/officeDocument/2006/relationships/notesSlide" Target="/ppt/notesSlides/notesSlide5.xml" Id="R7e193407eecc4d5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a2d4dd82a540e6" /><Relationship Type="http://schemas.openxmlformats.org/officeDocument/2006/relationships/notesSlide" Target="/ppt/notesSlides/notesSlide6.xml" Id="R2a7098e5a8074c4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5c5bcb03594667" /><Relationship Type="http://schemas.openxmlformats.org/officeDocument/2006/relationships/notesSlide" Target="/ppt/notesSlides/notesSlide7.xml" Id="R88d2611e566545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3dc11824c24108" /><Relationship Type="http://schemas.openxmlformats.org/officeDocument/2006/relationships/notesSlide" Target="/ppt/notesSlides/notesSlide8.xml" Id="R17973c45486840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362672cc074182" /><Relationship Type="http://schemas.openxmlformats.org/officeDocument/2006/relationships/notesSlide" Target="/ppt/notesSlides/notesSlide9.xml" Id="Rfdbdae6c6efa4db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1b560ef3841fb" /><Relationship Type="http://schemas.openxmlformats.org/officeDocument/2006/relationships/notesSlide" Target="/ppt/notesSlides/notesSlide10.xml" Id="R320eccc6dd1c4c2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3802de99404aef" /><Relationship Type="http://schemas.openxmlformats.org/officeDocument/2006/relationships/notesSlide" Target="/ppt/notesSlides/notesSlide11.xml" Id="R29f6b53b54294d1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08FA1B-33F7-43BC-8532-2B76D31BD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E604D5-C7C6-45BE-B9B7-AD6DCEE43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8ECC77-168A-43DC-8D67-CBA7C6181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Objectives For Storytelling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DCC227-3E01-4A5B-B8FB-33C5AA33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Mina helps her class retell a folk tale with clear goals and vivid detail.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A1EEB7-6D5E-4BA4-9F4C-0B8EA7F15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F88B19-6D9E-4645-B87A-D776256A3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5053BD-AA0E-40C9-8F98-3D26AF705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AC5DAF-A950-4E4F-94E8-25102AC88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c9aa09ad5e4888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353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4B03F8-B909-49FA-B484-7F84189DF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D1E264-4B42-45DC-BBFB-4747E40CE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3F0FB1-3BAB-47CB-88D7-994583107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F1492D-21A4-45A0-9C8F-5FA38ECD1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32372C-C54E-432D-B0E9-59EE747B8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objectives for storytelling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0690A0-BB89-478A-864D-CD5E50323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5C2753-16BD-451A-B726-68F0247FF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05F1B1-4BCA-4B4E-9B4F-1B661F9F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5B2AE2-D2B1-4CCB-B18B-9755AEA9A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story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A5E3BC-AF4F-438E-9AD4-819ACA277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DE37BA-C4B9-4D84-A71A-93DC12C0A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9680C8-AC81-439C-B9B1-8B49B2AC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 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E3416E-FA42-4F39-9E7C-B517B37B4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beginning to end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B34D33-D83C-4617-A335-D678CB48C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4AF31A-121F-4D1E-8EB3-7130E8ED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DE033B-29C0-44BD-8CAC-3C227C0A3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Narration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1274E1-FD33-49B1-94FA-5267ADB48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7C55E5-BD7F-4C94-B05C-CAAA37213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3B094D-1F18-4661-BA90-AB9EACE81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481D61-6006-4718-98C4-5DDF3C937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E72FEF-437B-4FC8-BD15-8135A3EBA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Practice aloud</a:t>
            </a:r>
          </a:p>
        </p:txBody>
      </p:sp>
    </p:spTree>
    <p:extLst>
      <p:ext uri="{BB962C8B-B14F-4D97-AF65-F5344CB8AC3E}">
        <p14:creationId xmlns:p14="http://schemas.microsoft.com/office/powerpoint/2010/main" val="17021670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82B592-6595-48B3-9D4A-63C9AEA1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3763A8-2AB3-40BC-A41A-65DBB19A1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320123-48CA-4E46-9FB8-A1561347A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8503BA-81C2-4569-A187-1EC7BD6B7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4F7528-1ECF-4CD5-8C61-E02EEA79B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 students to plan, narrate, and reflect on a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2CD541-6B15-4A7D-9794-646CB241B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FD6BE7-6F0B-4A59-B443-1FBAD7DA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243738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7E1848-EF27-4343-B360-469672EBE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02D1FF-6AE2-4544-86B6-39F77825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9AF175-E84D-4DF7-B331-E2C8CFB87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A83C4C-D1E0-4B36-A31D-1F415A7DD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B644AE-AC2B-41CE-A2A5-7472DBFEF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objectives for storytelling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584AD0-2385-4EDE-864F-2DE556C8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9E9CDA-71BA-439D-B2E9-17462BC7D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B616A5-2F77-4902-88EE-78213BDF0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F0E386-1562-4D3F-BFBC-C770E50C2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objectives for storytelling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FB831F-43F3-47D7-AC65-4F440A4E4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5BAA68-CB21-4468-83A1-74DD55F92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92631B-A97D-4F8A-B9E5-E44AA425C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03EAB8-D1B4-4BB4-8ADB-F6E12C4FF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4DA6C6-1E1D-4252-9D08-65E751432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Teach students to plan, narrate, and refl…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FF7009-D015-4417-B076-C218FEAA6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9AB1C8-3DAA-4634-89FA-8A4C4E63E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A98A15-CC0E-430D-A824-32FD2660C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AC73B5-5343-461D-B3BD-7C6220758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A22E13-1A73-4CA3-91D4-3C758E92C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Review and revise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D4BE71-0C98-403F-9A60-1ADD8050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928826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0884680-D453-4116-AF20-318996B24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F2BD7C-3A9C-48D4-8A77-A178A52DC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C064CA-9DC8-40A3-A26F-8A5DF5A7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9FE83-CEF1-45CC-9D33-DDB7D600B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88F693-D6C9-47D9-A338-A5FE418D7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7074AE-21CE-4FE3-98BD-CE06BA0CF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F814B2-1D0A-477C-A1C7-D3CF47FA1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1E016D-D781-48E1-B475-1A25EFC8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27DA9D-CE81-4CDB-99D5-AA4D23C2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story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D679BB-3158-44E9-B48E-B8D0ACB1C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279F64-4A67-4473-A9D5-71DCC60B6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AA4B70-5E76-4901-8865-1BD5F10B5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B3831E-DEB8-408F-969E-7FD9C345D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beginning to end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8A65E0-4175-4D7F-8E7F-8790C80B0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CCC47B-739C-4444-A8A5-367E80C4A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A23683-5AB3-4446-9C3C-0B294777C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D99240-470A-44F1-87E7-B6884E2E3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key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AF6846-C82C-4BF0-A10C-5729326A6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119191-E643-401F-976D-B42E518CE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07A963-C291-403F-ADC5-E2E9AEE84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B9C815-5837-4092-96F9-D7352CDCB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aloud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AAD76F-03D4-450E-9C8A-01085505C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ABEE0A-C499-43B7-9E51-57D4B964E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269583-50D3-44CC-8BAF-9489216C3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E56082-8646-4682-A0D2-EE9F4217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revise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B7E0B0-11EB-425D-8675-73357954C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766366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85FDD9-C588-490C-A645-493B6A90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7C9DED-6E7A-457A-B22A-3178C1875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2C6E05-8E36-4AC1-95CC-BB5C6B993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55457C-038F-44DA-8A47-C6A6D1332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0D65AD-0DE9-4426-AE28-4615906D6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objectives for storytelling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DECD43-BC3E-4FDA-9130-5F5C799D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13E100-4323-4D5C-973B-211FFD813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364A6D-5728-4D2E-AA68-0255CB7BA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997ECD-285D-4AE0-AE32-7428A0EE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1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jump between events without a clear point.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EF7089-C017-4824-9C86-85AC8F1C3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5AEA26-F5A2-474C-9F36-561B24B5D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story voice sounds flat and uncertain.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42CBDD-D3A3-4B42-9285-C6E4D108A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0ED5C1-CB77-4578-B4FC-30DF9732B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Discussion stays broad instead of focused on the lesson goal.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572008-889E-4316-A2A0-DF0365B36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C5C48E-DB70-472E-9A20-F66216F4F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EE0EF0-45AC-4E96-A19F-183526B75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BC8A57-3ADF-4669-B463-AB9E7C73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2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choose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086C8B-9272-42E1-BB96-094AE9CA9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C2E1D9-6F4E-4AF7-AEB6-2767F31CA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retelling sounds lively and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F3F597-7883-4F25-A086-0F4FEA7A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C5C34C-DCDE-40B5-A715-56ADA6F1B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connects directly to the storytelling objective.</a:t>
            </a:r>
          </a:p>
        </p:txBody>
      </p:sp>
    </p:spTree>
    <p:extLst>
      <p:ext uri="{BB962C8B-B14F-4D97-AF65-F5344CB8AC3E}">
        <p14:creationId xmlns:p14="http://schemas.microsoft.com/office/powerpoint/2010/main" val="16858599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226FB9-FD81-4546-A1C9-E6B405621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BCC844-5F30-4382-831F-8423FB686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0524D5-1922-458E-B8E5-A0E5FE9E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929721-62B3-47BA-98B1-6830589D2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8E8EB9-F4E0-4909-B9D7-3ACC28E88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DC3907-0924-40C2-8E6F-B2EF21D2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B663B6-E4C1-4D83-A251-30B4BC102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D1531C-25E0-4863-985A-C160ADC91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C03E73-6675-4527-BB77-3D61324BD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62AFA5-76B5-4BD2-BD35-A24C2F3B7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guide students through storytelling with clear objectives.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DA72AC-E2EB-4669-B51F-EDCFB0652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57CA01-B038-4D2E-B3A8-53989DAE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6FBC08-A595-462F-94AB-A9B32A43F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04B93F-5B39-47CD-B8F5-50610ACF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GRADE 4 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04ACF3-3C04-4207-BF98-5B03244FB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concrete example of how to turn a tale into a focused oral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55E973-451A-4143-85CC-855C21435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74F4E1-A568-4C97-977C-CB572058C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5C433C-9294-44BC-AE00-56195F5DB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65F310-DBE5-4344-BD9D-8E91366FE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WORKSHOP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81EBE8-ADDC-4B3C-AA12-0ED1B1849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ready framework for pacing story planning, speaking, and feedback.</a:t>
            </a:r>
          </a:p>
        </p:txBody>
      </p:sp>
    </p:spTree>
    <p:extLst>
      <p:ext uri="{BB962C8B-B14F-4D97-AF65-F5344CB8AC3E}">
        <p14:creationId xmlns:p14="http://schemas.microsoft.com/office/powerpoint/2010/main" val="13078641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BEE21D9-EA02-4023-8B94-EFD195481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AA1DFC-4E9F-4462-8993-4F221990E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07E48A-0D1A-4129-8232-CD1BEF8BD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CAB479-0DF1-4D1F-BDB9-A4D01D0AD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2ECF18-636E-4A15-BF51-ADB4BA1F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0FC64E-8ADE-43A0-AED1-0160B56FE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898780-B3D6-4AEB-A1B6-B931FF270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B6C5E0-366A-42C6-8E06-619461496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CB71E4-F520-4649-8D28-8D620FBA6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CBC75C-473B-466A-BBCE-08C77F704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02367E-0FFE-4397-ABAA-5DF030FC8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story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326523-024E-4CF8-8151-854F154B0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171976-DCB2-48B7-8FB0-3821EA31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E6C3E3-9298-415C-91FE-6CB794AF5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7CAF4F-17A7-4118-B7F5-8D7ECC5EA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25CD55-E961-4238-A97C-8C14C8868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A406BB-B31E-40AA-A08D-8A722CBBD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beginning to end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5A7778-0A42-41F0-9FB6-717CACA4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DE9278-9E03-4068-903F-E4ECC4663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AB14F9-A885-4080-BD07-ECD53E44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843A20-1D00-4424-B558-4DFF9387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36B492-0F6D-4E0E-96D1-043CE7B95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D3D1D8-BC66-4B99-A55D-E2563EE79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key details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6FDC63-F8DB-4219-A7E6-F48AD669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185EA9-861E-41A1-9B46-BBC5B5ADC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C47A69-6EA7-41BC-B5F4-63D60A953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7F93D46-0606-4EB9-8069-8C46246B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250F1CE-49A5-4960-B659-F82E876E9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9CDAC08-1AB3-4B96-92F4-65E419C8E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aloud</a:t>
            </a:r>
          </a:p>
        </p:txBody>
      </p:sp>
    </p:spTree>
    <p:extLst>
      <p:ext uri="{BB962C8B-B14F-4D97-AF65-F5344CB8AC3E}">
        <p14:creationId xmlns:p14="http://schemas.microsoft.com/office/powerpoint/2010/main" val="8917683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959044-B3B8-44C4-B39D-9360B3D67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80397B-926D-4DFF-858A-D3E33AF2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F33E88-9279-4007-AEF7-FE0864658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6BA979-C83D-4CAE-A941-21824FB1E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74096A-325D-455E-89F5-A936F67DE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67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objectives for storytelling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8CD59D-9512-4FE1-99D3-01AC3BDA5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5829DF-8EF9-44B7-A175-75C9CB973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A5EFC9-2883-4B8C-81A8-BDD31ECCA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49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Mina help her class retell “The Lantern at Blue Hill” with a clear objective and strong delivery?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155081-318B-4188-A639-83E551605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713B7E-C715-42C7-9EE0-17C2BD736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5129F5-442D-4093-B8CA-833638D57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CBA526-E6D5-4E7D-8AEE-3FB7F5E9F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beginning to end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6BABBF-7268-4862-ABAD-96EB4B0DF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FFD8A5-FCD2-4212-9070-3944068D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F7E59A-014E-4D8C-BA03-C0F9FD14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key details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21EA7F-657B-4C95-8147-F5C92918F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E6CBB6-02C7-43A4-844F-CFE5E5D48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56D36D-6EB1-48B0-B462-F8A9E500E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revise</a:t>
            </a:r>
          </a:p>
        </p:txBody>
      </p:sp>
    </p:spTree>
    <p:extLst>
      <p:ext uri="{BB962C8B-B14F-4D97-AF65-F5344CB8AC3E}">
        <p14:creationId xmlns:p14="http://schemas.microsoft.com/office/powerpoint/2010/main" val="13093494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777693-A922-47F9-A855-4145FADBE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9FFEFD-22D2-441E-BC8D-E00EFDE54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4F6211-85EB-43E7-847D-20E4254C4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EFAE4A-BA38-4900-A9BC-8DB129DA5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4763F0-F7F7-4B77-9E19-27BBEE6CD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objectives for storytelling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086AEE-3B8D-41AB-AA88-7345136B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800CCC-5159-4E9F-9147-8D6939F6C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D22583-A6A3-4959-B5F2-4F10B6A0E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499B69-E744-4FE5-BE40-2FA078860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story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40EB30-26F5-4A71-B73B-DC9DF8F5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A254F7-1377-42B3-8B3B-C6EC41986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BB11B0-A381-40BE-BA0C-137A84170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F70C51-B511-4C9E-A6F0-C0DB6DBB8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22A7F3-CEBE-4616-8E62-0E19BF7CA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beginning to end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21F5BE-458A-4544-95C5-13BC13BE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030D61-C6E8-4B6A-9A0F-E5964577A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72A773-DFEA-46D7-8D8B-0E2BD2C34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DEEB54-FBBB-4D9A-A4DE-81892CA94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CA5A9D-45DE-4055-8BCD-5AFA6B633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key details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EF827A-2669-43C0-9E8E-826AB969C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B0F43D-A6BE-4C4A-BD22-1EE2B0A43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ACA1C4-1B1E-49FE-8563-352BBF93B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F3B639-1DC4-40FB-95D9-C095C6419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349AA3-D10B-4E5C-9475-FC83D762C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revise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F58E16-A494-4D69-B212-D4B4FDDD5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59023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1E0E59-5B1A-400B-AE95-ED391F232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A7191F-6754-46BA-9D4B-208980A91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D2D681-87E4-480E-B258-C3CA84EA9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the tale, tell it with purpose, and reflect together.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005536-E37E-47CF-B8CE-049088930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0D6A72-FD67-4222-8E88-F7597DF3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4C4123-3FEB-459D-94EF-06F9762A6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849706-3135-42CF-8C66-E81DFFE0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971066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2026-10-01T23:44:26.7050000Z</dcterms:created>
  <dcterms:modified xsi:type="dcterms:W3CDTF">2026-10-01T23:44:26.7050000Z</dcterms:modified>
</coreProperties>
</file>