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16aac682b7c4c2d" /><Relationship Type="http://schemas.openxmlformats.org/officeDocument/2006/relationships/extended-properties" Target="/docProps/app.xml" Id="R46942cff60dd4f47" /><Relationship Type="http://schemas.openxmlformats.org/officeDocument/2006/relationships/officeDocument" Target="/ppt/presentation.xml" Id="Re5f62fe1f5b842b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c7f86ba99364cc6"/>
  </p:sldMasterIdLst>
  <p:notesMasterIdLst>
    <p:notesMasterId xmlns:r="http://schemas.openxmlformats.org/officeDocument/2006/relationships" r:id="R23838a56c48c4941"/>
  </p:notesMasterIdLst>
  <p:sldIdLst>
    <p:sldId xmlns:r="http://schemas.openxmlformats.org/officeDocument/2006/relationships" id="256" r:id="R6daa6bfda2434a39"/>
    <p:sldId xmlns:r="http://schemas.openxmlformats.org/officeDocument/2006/relationships" id="257" r:id="Rc6efcc76e6aa43ca"/>
    <p:sldId xmlns:r="http://schemas.openxmlformats.org/officeDocument/2006/relationships" id="258" r:id="Rf2b09bc0b7fd4e82"/>
    <p:sldId xmlns:r="http://schemas.openxmlformats.org/officeDocument/2006/relationships" id="259" r:id="R0d8e04a84b22458b"/>
    <p:sldId xmlns:r="http://schemas.openxmlformats.org/officeDocument/2006/relationships" id="260" r:id="Rae69d12f2c064b2b"/>
    <p:sldId xmlns:r="http://schemas.openxmlformats.org/officeDocument/2006/relationships" id="261" r:id="Rfbf839d2112d481e"/>
    <p:sldId xmlns:r="http://schemas.openxmlformats.org/officeDocument/2006/relationships" id="262" r:id="Reb418d9c3be14d89"/>
    <p:sldId xmlns:r="http://schemas.openxmlformats.org/officeDocument/2006/relationships" id="263" r:id="Rbd5e5790140c4835"/>
    <p:sldId xmlns:r="http://schemas.openxmlformats.org/officeDocument/2006/relationships" id="264" r:id="R1bc84e13c72642d2"/>
    <p:sldId xmlns:r="http://schemas.openxmlformats.org/officeDocument/2006/relationships" id="265" r:id="Rd00c87e7fbe64f49"/>
    <p:sldId xmlns:r="http://schemas.openxmlformats.org/officeDocument/2006/relationships" id="266" r:id="R35787101edf54c6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b7976b08a344d2a" /><Relationship Type="http://schemas.openxmlformats.org/officeDocument/2006/relationships/slideMaster" Target="/ppt/slideMasters/slideMaster1.xml" Id="R1c7f86ba99364cc6" /><Relationship Type="http://schemas.openxmlformats.org/officeDocument/2006/relationships/notesMaster" Target="/ppt/notesMasters/notesMaster1.xml" Id="R23838a56c48c4941" /><Relationship Type="http://schemas.openxmlformats.org/officeDocument/2006/relationships/presProps" Target="/ppt/presProps.xml" Id="Rf1080f59125f4a7d" /><Relationship Type="http://schemas.openxmlformats.org/officeDocument/2006/relationships/tableStyles" Target="/ppt/tableStyles.xml" Id="Rec2be3fa15194d6b" /><Relationship Type="http://schemas.openxmlformats.org/officeDocument/2006/relationships/slide" Target="/ppt/slides/slide1.xml" Id="R6daa6bfda2434a39" /><Relationship Type="http://schemas.openxmlformats.org/officeDocument/2006/relationships/slide" Target="/ppt/slides/slide2.xml" Id="Rc6efcc76e6aa43ca" /><Relationship Type="http://schemas.openxmlformats.org/officeDocument/2006/relationships/slide" Target="/ppt/slides/slide3.xml" Id="Rf2b09bc0b7fd4e82" /><Relationship Type="http://schemas.openxmlformats.org/officeDocument/2006/relationships/slide" Target="/ppt/slides/slide4.xml" Id="R0d8e04a84b22458b" /><Relationship Type="http://schemas.openxmlformats.org/officeDocument/2006/relationships/slide" Target="/ppt/slides/slide5.xml" Id="Rae69d12f2c064b2b" /><Relationship Type="http://schemas.openxmlformats.org/officeDocument/2006/relationships/slide" Target="/ppt/slides/slide6.xml" Id="Rfbf839d2112d481e" /><Relationship Type="http://schemas.openxmlformats.org/officeDocument/2006/relationships/slide" Target="/ppt/slides/slide7.xml" Id="Reb418d9c3be14d89" /><Relationship Type="http://schemas.openxmlformats.org/officeDocument/2006/relationships/slide" Target="/ppt/slides/slide8.xml" Id="Rbd5e5790140c4835" /><Relationship Type="http://schemas.openxmlformats.org/officeDocument/2006/relationships/slide" Target="/ppt/slides/slide9.xml" Id="R1bc84e13c72642d2" /><Relationship Type="http://schemas.openxmlformats.org/officeDocument/2006/relationships/slide" Target="/ppt/slides/slide10.xml" Id="Rd00c87e7fbe64f49" /><Relationship Type="http://schemas.openxmlformats.org/officeDocument/2006/relationships/slide" Target="/ppt/slides/slide11.xml" Id="R35787101edf54c6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82004d06f054b9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30fe84ca40e42da" /><Relationship Type="http://schemas.openxmlformats.org/officeDocument/2006/relationships/notesMaster" Target="/ppt/notesMasters/notesMaster1.xml" Id="R8b2dc2b2b3ba4e6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d01972373c54ffb" /><Relationship Type="http://schemas.openxmlformats.org/officeDocument/2006/relationships/notesMaster" Target="/ppt/notesMasters/notesMaster1.xml" Id="R31a4bb1b799246d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1c5f921752b4180" /><Relationship Type="http://schemas.openxmlformats.org/officeDocument/2006/relationships/notesMaster" Target="/ppt/notesMasters/notesMaster1.xml" Id="Rc6d44852cd844fe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624945518924c8d" /><Relationship Type="http://schemas.openxmlformats.org/officeDocument/2006/relationships/notesMaster" Target="/ppt/notesMasters/notesMaster1.xml" Id="Re730f2721c6849b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189686e1c194399" /><Relationship Type="http://schemas.openxmlformats.org/officeDocument/2006/relationships/notesMaster" Target="/ppt/notesMasters/notesMaster1.xml" Id="Rac23b2a5e9ba4e6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5482e7b9fa74d7d" /><Relationship Type="http://schemas.openxmlformats.org/officeDocument/2006/relationships/notesMaster" Target="/ppt/notesMasters/notesMaster1.xml" Id="R5d51438c596b4b5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e5b040295e34000" /><Relationship Type="http://schemas.openxmlformats.org/officeDocument/2006/relationships/notesMaster" Target="/ppt/notesMasters/notesMaster1.xml" Id="R561e73a0e457436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3fe73e25c374d1f" /><Relationship Type="http://schemas.openxmlformats.org/officeDocument/2006/relationships/notesMaster" Target="/ppt/notesMasters/notesMaster1.xml" Id="Rf5e2a4d3142445e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086a5d09a7743ab" /><Relationship Type="http://schemas.openxmlformats.org/officeDocument/2006/relationships/notesMaster" Target="/ppt/notesMasters/notesMaster1.xml" Id="R7921c70dd0b44d3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93b83c7feec4aa9" /><Relationship Type="http://schemas.openxmlformats.org/officeDocument/2006/relationships/notesMaster" Target="/ppt/notesMasters/notesMaster1.xml" Id="Rd4c3d5e6005f4fc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1b80f7a760c4acf" /><Relationship Type="http://schemas.openxmlformats.org/officeDocument/2006/relationships/notesMaster" Target="/ppt/notesMasters/notesMaster1.xml" Id="Ra0358d282fb2469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9c1a8dfd307421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29bb9d73c754296" /><Relationship Type="http://schemas.openxmlformats.org/officeDocument/2006/relationships/slideLayout" Target="/ppt/slideLayouts/slideLayout1.xml" Id="Rfa7bc863671b4d2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a7bc863671b4d2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1091fcee524715" /><Relationship Type="http://schemas.openxmlformats.org/officeDocument/2006/relationships/image" Target="/ppt/media/image.png" Id="Rc901585a42d44b57" /><Relationship Type="http://schemas.openxmlformats.org/officeDocument/2006/relationships/notesSlide" Target="/ppt/notesSlides/notesSlide1.xml" Id="R38f5cda0557f4d8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1c58c4fefc4d6d" /><Relationship Type="http://schemas.openxmlformats.org/officeDocument/2006/relationships/notesSlide" Target="/ppt/notesSlides/notesSlide2.xml" Id="Rac9d65e24a4d425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3d2edc8c02474f" /><Relationship Type="http://schemas.openxmlformats.org/officeDocument/2006/relationships/notesSlide" Target="/ppt/notesSlides/notesSlide3.xml" Id="Rfb40c5a4cfd4430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44b278bac94984" /><Relationship Type="http://schemas.openxmlformats.org/officeDocument/2006/relationships/notesSlide" Target="/ppt/notesSlides/notesSlide4.xml" Id="R3f087c677697465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1a1d9f70414a5a" /><Relationship Type="http://schemas.openxmlformats.org/officeDocument/2006/relationships/notesSlide" Target="/ppt/notesSlides/notesSlide5.xml" Id="R2104d7b7ddaa474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75240d4fd241ce" /><Relationship Type="http://schemas.openxmlformats.org/officeDocument/2006/relationships/notesSlide" Target="/ppt/notesSlides/notesSlide6.xml" Id="Raadbbe80dfa4489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76598a8ab9427a" /><Relationship Type="http://schemas.openxmlformats.org/officeDocument/2006/relationships/notesSlide" Target="/ppt/notesSlides/notesSlide7.xml" Id="Rcf41b54b684e482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bd29764aae4145" /><Relationship Type="http://schemas.openxmlformats.org/officeDocument/2006/relationships/notesSlide" Target="/ppt/notesSlides/notesSlide8.xml" Id="Rec305933ae02447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fd401a6b4f4144" /><Relationship Type="http://schemas.openxmlformats.org/officeDocument/2006/relationships/notesSlide" Target="/ppt/notesSlides/notesSlide9.xml" Id="Rd2bf3a4935e8490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08b726111e4ef0" /><Relationship Type="http://schemas.openxmlformats.org/officeDocument/2006/relationships/notesSlide" Target="/ppt/notesSlides/notesSlide10.xml" Id="R8648bc1616ae42b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e8f18e35074c63" /><Relationship Type="http://schemas.openxmlformats.org/officeDocument/2006/relationships/notesSlide" Target="/ppt/notesSlides/notesSlide11.xml" Id="R9e383acb00d24d5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DBF45A-2D7F-4D43-95FA-C39B141B5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3B2EA5-B150-4148-AE1C-5F72D8B32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023B0D-F9FB-429A-AB2E-98BE2FBCA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Online Course Outline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FBE7DB-6E41-404B-90E4-432ECBE51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6-week beginner course where Maya learns to plan, film, and edit short cooking videos.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C85F3F-434D-42EB-ABDC-1BEBD5B77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ACDBF9-F615-4AB2-B506-04917CA0F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799DC5-7CA3-442A-81AB-37EB43A98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29A725-2A39-4B11-9C2D-BEBBDE607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01585a42d44b5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38271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DD046A-6E92-4EFD-9E01-7901D6D44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2C11EA-7C10-4F49-859E-FB578EA20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46FABE-04B4-4D31-B909-26FDCD5BE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2F0402-8AB1-495E-9D25-AC524BC71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7A8C2D-CBF9-49A1-8551-80CE02D89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796645-D3EA-410E-81AD-5F93F2445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647B85-B38D-4C77-B69C-FD5414280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7535D4-A43C-4F5C-8E04-85EB645F6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Getting Started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AA5C0E-EA2E-4CCB-81B3-072AE6429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course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60F1BA-4C1E-4DC8-97B5-82A2AA2C1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EA1EF9-9FC3-4F1C-8A6D-2A576207F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045BFE-F822-4D12-B0CB-C53F7B83A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Planning Content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810678-FE25-49F9-BA4A-DB8A1CCDC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weekly lessons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87EFB8-DDB6-4C36-963A-B237A0069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1C071E-D87A-48DB-BD18-8A2E16A39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F96B75-33D6-427F-B15E-735CAC644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Production Basics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323FBC-FA84-4D71-87F4-6916F2C5C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practice tasks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0D97B8-F1E8-42FA-98C1-B1E3C47A0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193B49-E80E-4430-AEAF-17C1CC57E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809058-7FCE-40C4-AF64-F8AC9FB76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Project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47B28C-A104-4CF6-8082-5DE894D64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each draft</a:t>
            </a:r>
          </a:p>
        </p:txBody>
      </p:sp>
    </p:spTree>
    <p:extLst>
      <p:ext uri="{BB962C8B-B14F-4D97-AF65-F5344CB8AC3E}">
        <p14:creationId xmlns:p14="http://schemas.microsoft.com/office/powerpoint/2010/main" val="111876051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93CBA9-C040-405C-BF07-1E81289EF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61B704-0E88-4A80-B046-F31AECE15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D68B60-1C0E-4B4A-B623-B03FB2B41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732D94-4ACD-4445-B31E-23C28DDA9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A03271-753B-45A9-8747-C327015EC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a simple creator workflow from idea to publish.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E0E685-B397-4BEE-9D4C-578399C50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F28427-282B-4E40-B1B9-6CEA6B30E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7024311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218FD8-C404-433D-B04A-DFDDD98E2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1B935F-AD6B-4CF4-99AF-23C5BDB19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2A75D1-AE1C-41D9-9D88-4FAAED598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4E9077-85E1-4E2F-B90E-AC2AE3C77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3C5DAB-1D03-43FB-A1FF-9125D2782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255448-590A-4AEC-9D5A-425740F8C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4ECF21-CB3D-45D4-84F1-10B88CB6D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165477-45B3-4B90-9D65-4293D49C4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14B0F5-1BDC-42C2-BA34-05060CAF8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course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03F060-BD8D-4AFB-A10B-95F3076DA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14CE94-02FB-41B0-B29D-7D2AC73DA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BFA837-BD2E-4B4C-8AB2-F5A608646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457F61-BE6B-4572-9C28-65F3F7BBA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783F5F-B7E1-4592-98FC-9E8E5B819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weekly lessons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A8187E-63D8-42FC-8168-CF5DEA399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17A002-0789-453C-9007-4E296B77C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A763F3-69BE-49F2-8A5E-7A4FB4D3D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8D4887-BBF3-48D8-A8E1-A20E0D162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8A0713-74B4-40E6-903E-BAADB2543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practice tasks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D2602E-0E49-4178-BEC5-272CE792E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3211017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E9A06CB-B94F-43D8-B436-3ACB25CCA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522391-9B57-4876-8A80-395A499B1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9A2E3C-0B27-482A-B1E9-8371C1489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44A330-BF4B-464E-A42E-26BC978A4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15DCA2-5E62-4E69-B74D-40B67C22B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29DB62-4A43-4A98-A919-2F9129790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85F0F1-4A59-4A49-B608-E64BAE3A2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BD6D14-6081-4D8C-BA18-BFBD9D411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7C7314-8561-4508-9C30-6D5979152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course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89D005-C152-47C5-98C9-849B6439F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01D402-BA0E-4F56-80AA-C149C6D4A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EEB8A7-25F7-4F51-AA40-0B36BE8C3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A5A3F3-A6D1-4695-A2F5-322AE6968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lessons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70C11A-82A0-42D3-A6DB-49AEE9390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86B6AA-BADE-4AEB-917D-2E700A86C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7DC394-877D-45BA-81A0-33FFEBACC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8A1EFB-2D5A-4593-BC3F-26069ADA2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practice tasks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F87511-278D-4314-98EA-441702025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2D5E11-3770-4885-BC53-CE96F614E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8067FA-F038-437B-B875-9E965BDBE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DB1D1E-96DF-4027-9E7B-7690D0CB8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each draft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47C20E-EE6B-465E-97F2-A211575F8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65D8EB-DEFF-46B2-B51F-4A4F5FA18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1D6753F-FD53-464A-A8AD-4B61F0D6B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60ADF90-0B99-4CD3-9705-93F4CB23E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Publish final project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36772D4-A9B8-4ED0-80B1-CA39AB8F4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08533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4356F8-E651-4A23-9B6E-E7F219500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4A28A4-340E-4C12-9EEF-4851EAAC2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C0C0F4-414F-495D-A7C4-9B9E45DC6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9D9313-4BEE-449F-8F0B-AB484EEE7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CBE158-42A9-43A0-8D74-43E301EA5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B311D5-289C-4DE1-9466-FD02FCF1B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110A46-6558-4BC7-9F87-05898A587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D719B0-383D-4AB5-9DFC-05928369C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EC1BD9-2759-4841-A9DC-7FEAE5754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4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Lessons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80950B-54C7-44DC-A545-E89A0C8F9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E76C31-40B4-4103-B3DE-03DDB2328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0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Students do not know what to practice first.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775F3F-9795-4AC9-A084-602DD7D6A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166627-4AB6-4C7D-92A2-7266D5ABB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final project is unclear from the start.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260338-1900-45DB-845E-980C7D485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E32532-16EE-48B2-8A92-FBA030BF2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189A4F-B071-43ED-A251-AB7D533C9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38E2F7-211D-4FD1-B8F4-E562B868E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9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builds on the last with a clear focus.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F2DCA2-42A5-4B0D-8C9D-EDAC870EA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102DB2-D38F-4D2E-A639-33983C092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Practice tasks match the lesson topic.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E21B94-5AF6-458E-90BA-10277D750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54305C-6CDD-4DB3-97AF-E7649DED0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4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finish with a complete, shareable project.</a:t>
            </a:r>
          </a:p>
        </p:txBody>
      </p:sp>
    </p:spTree>
    <p:extLst>
      <p:ext uri="{BB962C8B-B14F-4D97-AF65-F5344CB8AC3E}">
        <p14:creationId xmlns:p14="http://schemas.microsoft.com/office/powerpoint/2010/main" val="9035006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F4746F-EACA-43FE-879A-BC07C2E04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8CE205-83FC-4CC4-B291-1E418F317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92987C-1212-470A-8E33-857721224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D2DA78-54B3-4891-BF5E-0DD42350B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6CFF15-49AF-4227-AF4C-96B152D38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15090B-89B4-43A4-A202-23FABF2CD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4239EC-7D48-4098-90BB-EEF7CB1FD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B53DE8-C6C8-4EC2-BA21-BE514683C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64255F-758D-4ECB-9510-F805CB4FF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NEW CREATORS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3D508B-FE7D-4B94-AEDD-C7519542B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path to turn a hobby into a structured learning plan.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DC849C-9CBC-4F3B-A20A-6FF61C333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C7976A-7B45-43A7-B76D-B079A9842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116211-B986-41EC-B50D-8131F92E0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D31219-3676-4758-BE2D-5198F793C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COURSE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B1E48E-B91F-452E-B74E-C96126C2B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outline for lessons, exercises, and checkpoints.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E02961-295F-4B98-9EB5-79A652447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1CBA04-C73A-4C40-92CF-4FEF03DF4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E96774-8766-496A-903A-6F2E2027D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0E004B-163E-434F-A7A2-E5E263DA7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SOLO INSTRUCTORS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8A90BA-33B2-444D-8B72-06087B806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present a course with a strong narrative.</a:t>
            </a:r>
          </a:p>
        </p:txBody>
      </p:sp>
    </p:spTree>
    <p:extLst>
      <p:ext uri="{BB962C8B-B14F-4D97-AF65-F5344CB8AC3E}">
        <p14:creationId xmlns:p14="http://schemas.microsoft.com/office/powerpoint/2010/main" val="5858023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D619E9C-7917-4DB2-85DF-4C3C95919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3D0B72-E329-4DB2-8734-2F9581BDB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ED25F8-FE9A-4FFB-96A2-FA94F9311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47102C-1030-4426-A325-5A8553F31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E48780-F25E-4EB5-B6B5-328376991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0362A1-3425-40BD-AA06-657C25269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F7870D-E47B-4080-B352-7B3D69235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CA8F08-1748-4964-95D6-F51FC8EC7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028369-F566-48A7-AC4C-BA596414A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23F8B3-B4EB-4247-89B2-688060866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559A30-89AC-4FCC-B0C0-17EC73F5C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course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E0B4EC-CFE4-4B3B-A467-EC039F73B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414B8E-E936-4A67-9C62-5D8B30219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A6C30A-8D78-47CF-BBF9-50D7DAB45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411DC0-098E-4A9D-A282-FE284D785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7CE2D1-1A98-4685-B500-906CFC458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5EC679-3F6D-485C-AD48-E8AD3E410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lessons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5F670C-9F56-41F6-8D7E-149C54F61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3A1027-8A39-44EF-B9C6-30ACA12FA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C6BC03-C3EA-42AB-8194-4A63DEDEE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7F3E9B-C526-4191-95CC-36415830E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8A002FE-A58E-4482-8590-5C37A686E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BADFCF7-9AD9-4A8B-9CED-C7A5EDE83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practice tasks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AF27046-C3D9-4118-9D9A-C383500A2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0E9B5AA-5E37-4F24-B5D3-38BA5A3F9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6619182-BBC2-4484-A080-C9DE234F4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CC66232-5F1A-42E4-A2DA-005C6400C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F847100-8C18-4021-989A-E18DB1099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8AA8911-B262-495D-92BA-F585746B9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each draft</a:t>
            </a:r>
          </a:p>
        </p:txBody>
      </p:sp>
    </p:spTree>
    <p:extLst>
      <p:ext uri="{BB962C8B-B14F-4D97-AF65-F5344CB8AC3E}">
        <p14:creationId xmlns:p14="http://schemas.microsoft.com/office/powerpoint/2010/main" val="161182125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DB1181-D2DF-4736-ACFE-697BADB58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2E7E84-7C1C-4C82-8524-AC91CFBE2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A3D32A-C01C-4933-BA1F-66D1FA378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289A2F-58B4-42FB-8880-E871FC368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0D1BD9-F7D3-4BEC-B5D5-F047BA434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23B6C8-E4C1-4C9F-8D1F-B7E44ECDC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DF7824-A679-4C9D-88CD-4C9C879A5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FD35F9-7EC9-404B-867A-32949F192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her cooking video idea into a course with clear weekly progress?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A02E39-06C4-4ABC-98C5-72D507C41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CA19C4-9313-4132-84AF-5C9F5821A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5C2FDF-3DC2-442E-8AB0-A72CACC8D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FDE197-8ED8-44FB-B945-350405E1C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weekly lessons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322578-154E-4FA9-9C80-0C17ECD94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569FA3-2329-47A2-8A68-4FD32498A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0ED242-3CFD-4E96-BF2A-4F90CA7A5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practice tasks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06A31E-C315-4BFF-8B56-A1613327B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E268D8-BCFE-4E4E-97D3-3641EFFB3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FC5058-F419-47F3-BE4B-C1EACDF06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Publish final project</a:t>
            </a:r>
          </a:p>
        </p:txBody>
      </p:sp>
    </p:spTree>
    <p:extLst>
      <p:ext uri="{BB962C8B-B14F-4D97-AF65-F5344CB8AC3E}">
        <p14:creationId xmlns:p14="http://schemas.microsoft.com/office/powerpoint/2010/main" val="192984271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328B085-34A5-4B21-AAD7-836F385DF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5412EB-4BDC-4BA4-9666-058CD731C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9543A5-A4DF-4FBC-9BCE-0DD2F2885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7E294F-3C2C-4B8A-91B2-50A79C68F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6238A2-25BE-4532-8FC8-3D4679DB5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CEF299-81BA-4E1A-842C-D4AE51C2A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2348CD-4BAD-4984-B3DD-4D4EDF6B3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5FC0EE-4874-4425-AA90-9EF0B4937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F264B4-8B51-4877-AA6C-F67C8E16A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course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30850C-736B-47F2-8F87-0478AD86A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D60659-84CD-4FAC-97BA-E168EE9C5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4ED114-43D0-4EC2-82A7-496C728FC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1DD16D-F010-49BC-962E-BC2DEDBB0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D114E0-0872-44F7-9876-B22B6AF34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lessons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1078ED-79C5-4A98-8202-196EEA28D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C66F22-5A46-414C-BE10-E6589C4B3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5A0A0B-9DFA-45BE-B92F-07ADD7953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348D3F-D897-4E8F-AFC6-8859D6576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66E4C1-88DB-4715-ACEB-CAF043D50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practice tasks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436A8C-EF4F-4224-9348-6BBC84F1D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D24B10-9A06-4EC8-9788-79E76B60F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2F1B0A1-32F5-4D1C-ADA0-3A51C3898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5DEF108-545A-4558-836F-EEFFFB40D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D7812D2-D95E-436B-BA14-543CDA2F9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Publish final project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92660B7-992B-4829-AF77-56F8EF25F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7774482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6F2268-FEDF-4C2F-B7AE-37C579205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DE264C-1BB1-4913-AEC1-C548D27E5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A5F8C6-C463-4D04-9683-2A4BCB38C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outline that keeps every lesson moving forward.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4E361C-6091-4585-B2B4-EDED3271C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3F6FE8-A46A-4355-BC62-61039DA90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65D20F-581A-4374-BEBD-579655CDB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082F55-ED5A-492E-B5A8-BE77D2F22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1545237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2026-09-30T15:10:04.2530000Z</dcterms:created>
  <dcterms:modified xsi:type="dcterms:W3CDTF">2026-09-30T15:10:04.2540000Z</dcterms:modified>
</coreProperties>
</file>