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9b2885aa9c46af" /><Relationship Type="http://schemas.openxmlformats.org/officeDocument/2006/relationships/extended-properties" Target="/docProps/app.xml" Id="Re92c3e61ad564732" /><Relationship Type="http://schemas.openxmlformats.org/officeDocument/2006/relationships/officeDocument" Target="/ppt/presentation.xml" Id="Rb2fad75c192743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00af18c7a9443a"/>
  </p:sldMasterIdLst>
  <p:notesMasterIdLst>
    <p:notesMasterId xmlns:r="http://schemas.openxmlformats.org/officeDocument/2006/relationships" r:id="R5cbf818faef640b0"/>
  </p:notesMasterIdLst>
  <p:sldIdLst>
    <p:sldId xmlns:r="http://schemas.openxmlformats.org/officeDocument/2006/relationships" id="256" r:id="R2217a7df568b4a06"/>
    <p:sldId xmlns:r="http://schemas.openxmlformats.org/officeDocument/2006/relationships" id="257" r:id="R197f03ef4a924338"/>
    <p:sldId xmlns:r="http://schemas.openxmlformats.org/officeDocument/2006/relationships" id="258" r:id="Rcce04a516a404b0e"/>
    <p:sldId xmlns:r="http://schemas.openxmlformats.org/officeDocument/2006/relationships" id="259" r:id="R852522212c964a8b"/>
    <p:sldId xmlns:r="http://schemas.openxmlformats.org/officeDocument/2006/relationships" id="260" r:id="R7e5fbd1c257b468c"/>
    <p:sldId xmlns:r="http://schemas.openxmlformats.org/officeDocument/2006/relationships" id="261" r:id="R9c7e494605f242ee"/>
    <p:sldId xmlns:r="http://schemas.openxmlformats.org/officeDocument/2006/relationships" id="262" r:id="R30155cf86f754d00"/>
    <p:sldId xmlns:r="http://schemas.openxmlformats.org/officeDocument/2006/relationships" id="263" r:id="R51f5ddba23784bde"/>
    <p:sldId xmlns:r="http://schemas.openxmlformats.org/officeDocument/2006/relationships" id="264" r:id="R8c43adf9bb5048f9"/>
    <p:sldId xmlns:r="http://schemas.openxmlformats.org/officeDocument/2006/relationships" id="265" r:id="Ra991f7bb67c243a7"/>
    <p:sldId xmlns:r="http://schemas.openxmlformats.org/officeDocument/2006/relationships" id="266" r:id="Rcf0c3c3ff8534e2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b8a73fd33d4d16" /><Relationship Type="http://schemas.openxmlformats.org/officeDocument/2006/relationships/slideMaster" Target="/ppt/slideMasters/slideMaster1.xml" Id="R3600af18c7a9443a" /><Relationship Type="http://schemas.openxmlformats.org/officeDocument/2006/relationships/notesMaster" Target="/ppt/notesMasters/notesMaster1.xml" Id="R5cbf818faef640b0" /><Relationship Type="http://schemas.openxmlformats.org/officeDocument/2006/relationships/presProps" Target="/ppt/presProps.xml" Id="Rd64dfae31c71480e" /><Relationship Type="http://schemas.openxmlformats.org/officeDocument/2006/relationships/tableStyles" Target="/ppt/tableStyles.xml" Id="R689a7c06160e4253" /><Relationship Type="http://schemas.openxmlformats.org/officeDocument/2006/relationships/slide" Target="/ppt/slides/slide1.xml" Id="R2217a7df568b4a06" /><Relationship Type="http://schemas.openxmlformats.org/officeDocument/2006/relationships/slide" Target="/ppt/slides/slide2.xml" Id="R197f03ef4a924338" /><Relationship Type="http://schemas.openxmlformats.org/officeDocument/2006/relationships/slide" Target="/ppt/slides/slide3.xml" Id="Rcce04a516a404b0e" /><Relationship Type="http://schemas.openxmlformats.org/officeDocument/2006/relationships/slide" Target="/ppt/slides/slide4.xml" Id="R852522212c964a8b" /><Relationship Type="http://schemas.openxmlformats.org/officeDocument/2006/relationships/slide" Target="/ppt/slides/slide5.xml" Id="R7e5fbd1c257b468c" /><Relationship Type="http://schemas.openxmlformats.org/officeDocument/2006/relationships/slide" Target="/ppt/slides/slide6.xml" Id="R9c7e494605f242ee" /><Relationship Type="http://schemas.openxmlformats.org/officeDocument/2006/relationships/slide" Target="/ppt/slides/slide7.xml" Id="R30155cf86f754d00" /><Relationship Type="http://schemas.openxmlformats.org/officeDocument/2006/relationships/slide" Target="/ppt/slides/slide8.xml" Id="R51f5ddba23784bde" /><Relationship Type="http://schemas.openxmlformats.org/officeDocument/2006/relationships/slide" Target="/ppt/slides/slide9.xml" Id="R8c43adf9bb5048f9" /><Relationship Type="http://schemas.openxmlformats.org/officeDocument/2006/relationships/slide" Target="/ppt/slides/slide10.xml" Id="Ra991f7bb67c243a7" /><Relationship Type="http://schemas.openxmlformats.org/officeDocument/2006/relationships/slide" Target="/ppt/slides/slide11.xml" Id="Rcf0c3c3ff8534e2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b3140db5f54e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40c9919d2040f7" /><Relationship Type="http://schemas.openxmlformats.org/officeDocument/2006/relationships/notesMaster" Target="/ppt/notesMasters/notesMaster1.xml" Id="R34a49c78f60148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36e91e3126c4e64" /><Relationship Type="http://schemas.openxmlformats.org/officeDocument/2006/relationships/notesMaster" Target="/ppt/notesMasters/notesMaster1.xml" Id="Re7e2129b5e1448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8604cdaf2e4fa6" /><Relationship Type="http://schemas.openxmlformats.org/officeDocument/2006/relationships/notesMaster" Target="/ppt/notesMasters/notesMaster1.xml" Id="Rd876aa303e0446b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6baf7791ec4d31" /><Relationship Type="http://schemas.openxmlformats.org/officeDocument/2006/relationships/notesMaster" Target="/ppt/notesMasters/notesMaster1.xml" Id="R40bf5acac3274d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8e660a01274cf9" /><Relationship Type="http://schemas.openxmlformats.org/officeDocument/2006/relationships/notesMaster" Target="/ppt/notesMasters/notesMaster1.xml" Id="R4650085e80ce421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e17c373baf4433" /><Relationship Type="http://schemas.openxmlformats.org/officeDocument/2006/relationships/notesMaster" Target="/ppt/notesMasters/notesMaster1.xml" Id="R9482ea425a3c48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efcc52938049c7" /><Relationship Type="http://schemas.openxmlformats.org/officeDocument/2006/relationships/notesMaster" Target="/ppt/notesMasters/notesMaster1.xml" Id="R49b6fb23ed86491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ea9846c0dc40bf" /><Relationship Type="http://schemas.openxmlformats.org/officeDocument/2006/relationships/notesMaster" Target="/ppt/notesMasters/notesMaster1.xml" Id="R2358ccaa959d4b9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662fd0a17e47d8" /><Relationship Type="http://schemas.openxmlformats.org/officeDocument/2006/relationships/notesMaster" Target="/ppt/notesMasters/notesMaster1.xml" Id="R09d68f4c0bc94a6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70b06ccccf44682" /><Relationship Type="http://schemas.openxmlformats.org/officeDocument/2006/relationships/notesMaster" Target="/ppt/notesMasters/notesMaster1.xml" Id="Rd8340710cbd146b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d47ece34d3478a" /><Relationship Type="http://schemas.openxmlformats.org/officeDocument/2006/relationships/notesMaster" Target="/ppt/notesMasters/notesMaster1.xml" Id="R84d86100b8f742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09d85c268b4c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a3c1ee27b424652" /><Relationship Type="http://schemas.openxmlformats.org/officeDocument/2006/relationships/slideLayout" Target="/ppt/slideLayouts/slideLayout1.xml" Id="Rdeeb0bf92b0045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eb0bf92b0045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00367364545df" /><Relationship Type="http://schemas.openxmlformats.org/officeDocument/2006/relationships/image" Target="/ppt/media/image.png" Id="Rdcd29dbd4757483b" /><Relationship Type="http://schemas.openxmlformats.org/officeDocument/2006/relationships/notesSlide" Target="/ppt/notesSlides/notesSlide1.xml" Id="R975d8874d01a4f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904908bd44d42" /><Relationship Type="http://schemas.openxmlformats.org/officeDocument/2006/relationships/notesSlide" Target="/ppt/notesSlides/notesSlide2.xml" Id="R31a78569ec454e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76e300ad4d4576" /><Relationship Type="http://schemas.openxmlformats.org/officeDocument/2006/relationships/notesSlide" Target="/ppt/notesSlides/notesSlide3.xml" Id="Rd02b4039f3004d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3239f16ca14993" /><Relationship Type="http://schemas.openxmlformats.org/officeDocument/2006/relationships/notesSlide" Target="/ppt/notesSlides/notesSlide4.xml" Id="Rb60bc8bc5f8343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0655f4c7b84299" /><Relationship Type="http://schemas.openxmlformats.org/officeDocument/2006/relationships/notesSlide" Target="/ppt/notesSlides/notesSlide5.xml" Id="Rb4b1e42d159d47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b32be33f2481d" /><Relationship Type="http://schemas.openxmlformats.org/officeDocument/2006/relationships/notesSlide" Target="/ppt/notesSlides/notesSlide6.xml" Id="R43169eac1f074e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191aae2774aad" /><Relationship Type="http://schemas.openxmlformats.org/officeDocument/2006/relationships/notesSlide" Target="/ppt/notesSlides/notesSlide7.xml" Id="R4b807017cc7443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62eb6b12f4bfd" /><Relationship Type="http://schemas.openxmlformats.org/officeDocument/2006/relationships/notesSlide" Target="/ppt/notesSlides/notesSlide8.xml" Id="Re3053e5c5baf42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23709d00e54a58" /><Relationship Type="http://schemas.openxmlformats.org/officeDocument/2006/relationships/notesSlide" Target="/ppt/notesSlides/notesSlide9.xml" Id="R6ad891c37f78424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e1f0886a74c09" /><Relationship Type="http://schemas.openxmlformats.org/officeDocument/2006/relationships/notesSlide" Target="/ppt/notesSlides/notesSlide10.xml" Id="Rdfe637516e09464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21f210e7346b5" /><Relationship Type="http://schemas.openxmlformats.org/officeDocument/2006/relationships/notesSlide" Target="/ppt/notesSlides/notesSlide11.xml" Id="Radbe9624cbaf443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F06A37-4C3E-4D0A-B930-6BF34DAC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3573FD-4774-4556-B4AB-3452CF44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060C00-A754-4FA0-B6E3-E84E080C3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Online Lesson Planner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BE2036-C19F-4A07-AB63-F0D3FA01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maps a 45-minute science lesson on ecosystems for her 7th graders.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BD77B5-180F-4BC3-B6EB-CF7E0B87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4D0E2A-0A82-4F87-9CCD-51E4D64E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689437-6F56-4605-8860-907581BAD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297636-1EB9-4E6A-8CD8-D3610B47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d29dbd4757483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8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0972C6-73B7-4CB0-96D9-D39A94DA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B5848-3E45-4281-A4E0-CEDE15D8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C27FEF-8962-4D28-BAF6-A3740820F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90DDB0-AA0B-4CE0-BF86-8B2327D6F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8AC63B-6CE8-4048-923C-6D7B98FB4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lesson planner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2A004D-C284-40FE-8F02-4E6056A5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38707-4C21-4EAC-B317-34646646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987767-D6E1-40B7-A265-763D63AE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10F291-2933-4F0B-8449-B48AB88F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A5EE58-E079-4E31-94BA-B2ADD4A6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3A3479-F535-4595-865E-CBB51E0E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7DBDDA-93DE-4716-96C3-43A5E0017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BACABB-3009-4A62-A612-B466F50F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hook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2AE284-9179-4E3B-ABE9-02CA4C523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7B038A-C4E0-43E1-B02E-DF5B596F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9C7DE6-66CA-409F-B0CC-6437F370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Guided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784CA9-0D44-4AF3-B7D9-02A31D0F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Sequence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6D6ED5-6941-408E-B812-D345AEBB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5A41BA-3BA7-4272-B4E8-C50D3DCE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76AFDF-84B2-4B07-886B-E22F0F9CF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A937B5-C494-4A6E-B997-60BFEF16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checks</a:t>
            </a:r>
          </a:p>
        </p:txBody>
      </p:sp>
    </p:spTree>
    <p:extLst>
      <p:ext uri="{BB962C8B-B14F-4D97-AF65-F5344CB8AC3E}">
        <p14:creationId xmlns:p14="http://schemas.microsoft.com/office/powerpoint/2010/main" val="14993848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CE67F2-F2EA-4CC6-A0AF-6731E3EE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DD2F7-0567-43B3-A3B6-787FF517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3953D3-624F-493A-89CE-197674D8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B6D4A-9C6A-4D07-B45F-2F160ECEC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CED1F8-ED25-420D-B50F-610EF179E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a clear, engaging lesson from warm-up to exit ticket.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0B5C7-9828-4787-A736-DACBCBFA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256A1A-71EA-41A1-8BCF-84092C17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976745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DF4011-6CD1-44DA-9A92-BF60A5193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CF7CA-7E7B-4B90-8F35-0278B0E5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DAECFA-768D-4590-9BE9-7BD0315B9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7C1C67-48B1-41A4-B3E6-0381486E3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A8ACC1-F1E0-4A44-89CC-F69096427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online lesson planner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54791-5009-47E6-BFE6-2BBF2F04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D64256-5E3D-4462-AC6C-17DA33A42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47DDF9-9C4E-41FA-8377-571BB6FC6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338934-FC2E-4F48-AD16-DA4BFF67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lesson planner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CE0341-84FB-4CED-8077-AA298D70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5F20FF-7BA4-451C-9601-41A81C0BA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8BF1A7-7738-44EF-906E-AD4D410A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7E191-FDA6-4AB3-A139-BBF8AC244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B32638-B266-4D5A-94D4-E2ABFE0A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clear, engaging lesson from warm-u…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A30157-974E-448D-90F4-7CCB69A4F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2054A7-D38F-46FB-8ED1-CB04060E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E4081F-E061-47CB-82C5-3DCFA5FB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72D340-9028-4EC2-90A0-E1D3EA5F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33A48D-05DE-494E-9148-96D74B9F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Prep materials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827723-DB55-4E6B-AAA5-3595FBB1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260592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33AD68-D8FA-4130-8FA4-B23C007D4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4F258-F057-4E8E-8428-5975B2DB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7B0121-A451-441E-AE5B-EE04BA930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E5696C-0838-4B8E-B484-E40D9BF0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DB51D3-24A0-47D0-8369-1F0EA1A3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127D9-1D93-48A7-A915-9E406185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722000-B55F-4AB8-90E0-62C5195E1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94059-3263-4FBC-B0BA-26C9D266F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D8B433-9F14-434D-A07A-3C7710E53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1399F3-FF86-4941-8179-F216727B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50C058-7E0C-45E3-B3F5-EA1B89DAF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EFBD71-BC3A-4192-A181-8771374B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4B5E47-429E-4335-A3E2-A265DBB6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hook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710BD-718E-4150-94AB-E39F5388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9B2206-294E-4B14-9E59-6C4197A4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95F87E-9000-4014-9E7E-2A45640F4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782D9E-9BEC-44C9-B623-9DBFB9683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Sequence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911F6D-ED0D-4142-9FCB-9ACE94DB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D9FB60-413B-4AD6-BA27-086804776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7FC641-62C3-4F64-864E-B1089B661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3B3F75-CB95-4A0D-91CC-600D4DA7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checks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CF6D24-6CA5-4784-8B52-75C9702D2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57A4CB-0DA9-4A25-B534-95D724EDC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EF744A-C0B7-486C-BFBA-5D0983DB0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6FC3A9-628F-4B2A-B94F-6795E511D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Prep materials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084BB6-3B46-4470-B780-69561A9C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309219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D20303-971A-408F-A5E5-DBE8B9E07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B4A57D-FA69-47AE-AB72-4D46F4A17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959F3F-90AF-4C2C-9DA8-1405439C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32D0A-66FE-49ED-B986-C2320D1C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C8E7C6-54FA-4ED6-B8FA-55DFE86EA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lesson planner: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072DC2-C218-490A-8108-593406EBA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286D11-AD93-4453-ADBF-6F24B6DDD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AC2DC4-14E1-4D38-B794-8B78AEAB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7E8290-27A5-4ED8-9B4E-DC618DE6B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Activities feel scattered and run long.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7B9523-B0E7-46B2-94E2-3D84972C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E2D8F9-22B7-4123-8F23-86D00929B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lose focus between transitions.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FBABCB-5631-4AFF-9BE5-B5991BDB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366843-6A99-4D2E-BA9F-B77A300E3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 clear check for understanding.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80E14D-A9ED-49B7-8862-42AF3395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6D5755-72E9-4483-97F5-4D2A6B4F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AE3080-A5CC-4F5C-92A8-4442D0BA3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68A5E5-8D32-4719-9B6C-123B30D07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part of the lesson has a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208690-44FA-430A-B789-B870BA77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780677-190C-4659-B89F-463671DB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Transitions feel smoother and easier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12F214-7F17-4D34-9FAF-52D923ECF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96E339-3168-4ECA-A0D3-5390F0DF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exit ticket shows what students learned.</a:t>
            </a:r>
          </a:p>
        </p:txBody>
      </p:sp>
    </p:spTree>
    <p:extLst>
      <p:ext uri="{BB962C8B-B14F-4D97-AF65-F5344CB8AC3E}">
        <p14:creationId xmlns:p14="http://schemas.microsoft.com/office/powerpoint/2010/main" val="5560044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723157-31DD-47BC-9D94-1F2600AA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309B12-53E7-4009-8C31-83E60115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6C0930-7150-4113-8820-DAF457FA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51C6B2-B599-4181-B0DA-54732A2FE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1ADAE2-58F1-466A-A184-7E4BC228B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BF1F4D-A27B-4883-B54F-CA98ED91B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73BD8D-EB3E-4B69-AC4B-210684C0B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3B4C07-BF8A-4DF7-B2BB-18BB0492C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BD3A9F-AC5D-4E90-82E8-5CEB92E7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A963D2-0FF3-474B-9C37-EAEE4A48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structure to organize each class period with confidence.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8E207C-82B7-4A64-B68E-17BE08C4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744178-DC46-44E1-B79E-DA0A9FE04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F1A0A7-D71E-4FF1-9128-07A1B8D09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3DD365-E09A-4DDA-A13E-9C93BD37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3B8E51-4C81-4F93-B1D5-C20C5ECE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way to plan focused sessions around one clear learning goal.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CA7130-36DA-428E-8251-8A4DB63CA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78945B-4D4D-40F5-B258-54C306A0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D4D05C-16BF-495C-B18D-22C18C70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2ED197-AA73-42D7-9560-FD212050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DEPARTMENT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5F57D9-BFB9-4FD5-A830-ED8F9CA0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clean format for sharing lesson flow and materials with the team.</a:t>
            </a:r>
          </a:p>
        </p:txBody>
      </p:sp>
    </p:spTree>
    <p:extLst>
      <p:ext uri="{BB962C8B-B14F-4D97-AF65-F5344CB8AC3E}">
        <p14:creationId xmlns:p14="http://schemas.microsoft.com/office/powerpoint/2010/main" val="2258368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AEFBAF-805D-49C6-A357-5B64884D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0ADB6-4246-49B7-BDE6-066BB8568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DBD37E-EC02-4F36-8CE6-B603D705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2444A7-CE9A-4576-9922-1936E5B7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4710DF-5E10-4CA3-95EF-73F5F1025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D69B8-2A91-44D9-8952-987F3498F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CE5FFA-303B-4388-AC98-AC1D57DBD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509455-2C91-41FC-9E39-3FA03DFF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DE5543-8467-46DD-BCE5-A5DED0A3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D5B78E-5F80-46CC-9D0E-E61812B3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232A2B-CF2C-41B5-A8E9-F2A9416E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3B0D9E-8BE8-4C96-B0BE-D877DCB5C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3C5620-2C29-49B2-AF65-681A286C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7551EF-CEA9-4878-9BC3-6C6343E4C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F832FC-6C01-4779-AF71-413FC91E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EBFDF1-3471-463F-83C8-6C904306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6172B7-792B-4BE2-837C-A972D5539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9A45E5-7517-42A0-8384-6A13505D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0E1B25-5B00-4022-A466-5CBCABCD4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55DA17-8201-46D3-99BD-FED3969F3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2D552C-4AC7-4664-AC24-92E82BA0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2D0587-38E0-4D4F-813E-EEE35A61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623758-F9D4-440D-8913-EE756196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Sequence activities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3B100D-A0FE-4E69-B054-4574D22A6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E5F6F4-367A-4C74-B5E5-BF8C1A165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0F9788-F338-40CB-9D9D-D8D27F2C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2E7E74-4965-4D7F-908B-36F0A52C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6C89AF2-6155-4013-A942-023D8CD9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50E1D3F-8996-4378-858C-1F672972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checks</a:t>
            </a:r>
          </a:p>
        </p:txBody>
      </p:sp>
    </p:spTree>
    <p:extLst>
      <p:ext uri="{BB962C8B-B14F-4D97-AF65-F5344CB8AC3E}">
        <p14:creationId xmlns:p14="http://schemas.microsoft.com/office/powerpoint/2010/main" val="16479458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C1431B-1401-4BAA-A437-922A8DFF6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B091F3-1407-42FF-88F2-46571177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074C01-50A4-42AB-B913-6757AABE6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27042C-7C8A-4902-8903-C1166EE6A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0BEE27-1E1C-420C-BF22-92DBFEDB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lesson planner: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937A1C-27F8-46BE-BE9E-8E4EE1F9D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A1CAA6-3263-416E-8DC2-7CD408986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D30338-E237-431A-8005-AA2A79A1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keep her ecosystem lesson focused, active, and easy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82ECB6-239E-4C0B-93BF-7FB85257D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30A386-F291-4954-8AEA-76F5A0DE9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970D99-B4CF-4F76-96F9-923A4A5BD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FDF582-F5B0-4B0D-BC0D-D402A37D1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the hook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046667-51E6-4E30-B346-B34344168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259191-8FA7-421C-B4F7-B5926BD3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F168C1-BCE2-4C81-830F-B771CF4C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Sequence activities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E3C33D-08A7-41F7-9A92-EE9A7A53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5BD3DC-6802-4504-9C09-769E96AF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ABD87A-2090-4FB1-A753-8940B0230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 materials</a:t>
            </a:r>
          </a:p>
        </p:txBody>
      </p:sp>
    </p:spTree>
    <p:extLst>
      <p:ext uri="{BB962C8B-B14F-4D97-AF65-F5344CB8AC3E}">
        <p14:creationId xmlns:p14="http://schemas.microsoft.com/office/powerpoint/2010/main" val="13170184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2F6E78-C882-4825-A9EB-CB07650E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B45047-550D-4696-AD41-8416AAF6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0C098B-F03E-4EEB-9400-CED74B05F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69196A-5AD6-400F-874A-5354CAA50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1C73CF-D0B6-4FC3-8669-EEBAEC5E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online lesson planner: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1FF398-D3AA-4F08-BD6F-7D645246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069A15-08E7-47C1-ACF5-5CC8261CD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704E7-2A56-4749-A3E9-EB9F77AF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E1606A-4098-444F-9C55-7018E798B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732DB5-EBE8-4C8E-8598-83C3D575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A9012E-BBE6-45A1-BB21-E10ED4B2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04233F-714D-41D4-846D-360EA66C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0F70E1-7ADF-4B24-8AAF-39F12C9E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A6C36-5B69-4CED-A36D-21E78C24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hook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1B29F3-B02E-43BC-9F91-36BFC9D2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97035E-10FD-43FA-A8AA-EEC495EC0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B5231A-BD45-4E0B-BBD0-F9EEA8EB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5CB22F-C1A5-465E-A448-F028F62A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7FEBA9-82BA-4B43-B0FE-01B904A4F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Sequence activities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F5F187-BA04-4349-A5EC-6902D8A07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71F995-5083-4A07-A68F-F78AE09E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BC9252-C0FE-4D9F-A2AD-AE8FD750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4AF417-3C24-47EB-8191-B829C36BA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1F2849-1EF5-4094-A6AF-773E2C0A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Prep materials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F5C5AA-EE5C-45CE-8DBB-3EAD287B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48990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FC8A76-D910-4C08-A328-BE38166EA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195953-E153-42C0-84BE-8C701FDC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CA5065-E592-46E3-AD75-3CB90201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it once, teach it smoothly.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3D2836-3D13-490A-81FB-A7B4CAC2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F81FD-F9E0-46C6-9E2B-9542EC2D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0A13E5-DE8F-47BF-AD6A-F79B5B4C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0FAB31-6E3E-457D-994A-2E8F06B1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773291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2026-10-01T07:30:40.8750000Z</dcterms:created>
  <dcterms:modified xsi:type="dcterms:W3CDTF">2026-10-01T07:30:40.8750000Z</dcterms:modified>
</coreProperties>
</file>