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e8c022062d4735" /><Relationship Type="http://schemas.openxmlformats.org/officeDocument/2006/relationships/extended-properties" Target="/docProps/app.xml" Id="R5be13a88fcd04f48" /><Relationship Type="http://schemas.openxmlformats.org/officeDocument/2006/relationships/officeDocument" Target="/ppt/presentation.xml" Id="Rdf78f10358db42e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b3085da15954f80"/>
  </p:sldMasterIdLst>
  <p:notesMasterIdLst>
    <p:notesMasterId xmlns:r="http://schemas.openxmlformats.org/officeDocument/2006/relationships" r:id="R1756d1cc2db84a23"/>
  </p:notesMasterIdLst>
  <p:sldIdLst>
    <p:sldId xmlns:r="http://schemas.openxmlformats.org/officeDocument/2006/relationships" id="256" r:id="R6f594d4d2ff04023"/>
    <p:sldId xmlns:r="http://schemas.openxmlformats.org/officeDocument/2006/relationships" id="257" r:id="R77265a51a83c446f"/>
    <p:sldId xmlns:r="http://schemas.openxmlformats.org/officeDocument/2006/relationships" id="258" r:id="R67a2adef05d54119"/>
    <p:sldId xmlns:r="http://schemas.openxmlformats.org/officeDocument/2006/relationships" id="259" r:id="R57c4dfd20bb84b11"/>
    <p:sldId xmlns:r="http://schemas.openxmlformats.org/officeDocument/2006/relationships" id="260" r:id="R19b488af638745da"/>
    <p:sldId xmlns:r="http://schemas.openxmlformats.org/officeDocument/2006/relationships" id="261" r:id="Rd76590b10f184cd2"/>
    <p:sldId xmlns:r="http://schemas.openxmlformats.org/officeDocument/2006/relationships" id="262" r:id="R985c319c67f44a32"/>
    <p:sldId xmlns:r="http://schemas.openxmlformats.org/officeDocument/2006/relationships" id="263" r:id="Ra5b2e2ae12604d3a"/>
    <p:sldId xmlns:r="http://schemas.openxmlformats.org/officeDocument/2006/relationships" id="264" r:id="R79af8c507a4a4a88"/>
    <p:sldId xmlns:r="http://schemas.openxmlformats.org/officeDocument/2006/relationships" id="265" r:id="Rb009726b2e5e48e8"/>
    <p:sldId xmlns:r="http://schemas.openxmlformats.org/officeDocument/2006/relationships" id="266" r:id="R0cc2e7eb88c645a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2656b9511ca41f4" /><Relationship Type="http://schemas.openxmlformats.org/officeDocument/2006/relationships/slideMaster" Target="/ppt/slideMasters/slideMaster1.xml" Id="Reb3085da15954f80" /><Relationship Type="http://schemas.openxmlformats.org/officeDocument/2006/relationships/notesMaster" Target="/ppt/notesMasters/notesMaster1.xml" Id="R1756d1cc2db84a23" /><Relationship Type="http://schemas.openxmlformats.org/officeDocument/2006/relationships/presProps" Target="/ppt/presProps.xml" Id="R653cfc49717a4477" /><Relationship Type="http://schemas.openxmlformats.org/officeDocument/2006/relationships/tableStyles" Target="/ppt/tableStyles.xml" Id="R0c3ad59209cc4bf9" /><Relationship Type="http://schemas.openxmlformats.org/officeDocument/2006/relationships/slide" Target="/ppt/slides/slide1.xml" Id="R6f594d4d2ff04023" /><Relationship Type="http://schemas.openxmlformats.org/officeDocument/2006/relationships/slide" Target="/ppt/slides/slide2.xml" Id="R77265a51a83c446f" /><Relationship Type="http://schemas.openxmlformats.org/officeDocument/2006/relationships/slide" Target="/ppt/slides/slide3.xml" Id="R67a2adef05d54119" /><Relationship Type="http://schemas.openxmlformats.org/officeDocument/2006/relationships/slide" Target="/ppt/slides/slide4.xml" Id="R57c4dfd20bb84b11" /><Relationship Type="http://schemas.openxmlformats.org/officeDocument/2006/relationships/slide" Target="/ppt/slides/slide5.xml" Id="R19b488af638745da" /><Relationship Type="http://schemas.openxmlformats.org/officeDocument/2006/relationships/slide" Target="/ppt/slides/slide6.xml" Id="Rd76590b10f184cd2" /><Relationship Type="http://schemas.openxmlformats.org/officeDocument/2006/relationships/slide" Target="/ppt/slides/slide7.xml" Id="R985c319c67f44a32" /><Relationship Type="http://schemas.openxmlformats.org/officeDocument/2006/relationships/slide" Target="/ppt/slides/slide8.xml" Id="Ra5b2e2ae12604d3a" /><Relationship Type="http://schemas.openxmlformats.org/officeDocument/2006/relationships/slide" Target="/ppt/slides/slide9.xml" Id="R79af8c507a4a4a88" /><Relationship Type="http://schemas.openxmlformats.org/officeDocument/2006/relationships/slide" Target="/ppt/slides/slide10.xml" Id="Rb009726b2e5e48e8" /><Relationship Type="http://schemas.openxmlformats.org/officeDocument/2006/relationships/slide" Target="/ppt/slides/slide11.xml" Id="R0cc2e7eb88c645a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094ac5a9f154a9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b23a2d295e44d71" /><Relationship Type="http://schemas.openxmlformats.org/officeDocument/2006/relationships/notesMaster" Target="/ppt/notesMasters/notesMaster1.xml" Id="R557948a7d19a464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74bcbdf9bfa4171" /><Relationship Type="http://schemas.openxmlformats.org/officeDocument/2006/relationships/notesMaster" Target="/ppt/notesMasters/notesMaster1.xml" Id="R07c7da350db4456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0eb78cb9c7a4191" /><Relationship Type="http://schemas.openxmlformats.org/officeDocument/2006/relationships/notesMaster" Target="/ppt/notesMasters/notesMaster1.xml" Id="Ra194d33b3300412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b697283bafa464c" /><Relationship Type="http://schemas.openxmlformats.org/officeDocument/2006/relationships/notesMaster" Target="/ppt/notesMasters/notesMaster1.xml" Id="Rbc49a08cb6db423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904ff19561e4e5d" /><Relationship Type="http://schemas.openxmlformats.org/officeDocument/2006/relationships/notesMaster" Target="/ppt/notesMasters/notesMaster1.xml" Id="R19904659b54b4e8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71d90d6480044e6" /><Relationship Type="http://schemas.openxmlformats.org/officeDocument/2006/relationships/notesMaster" Target="/ppt/notesMasters/notesMaster1.xml" Id="Rcfbef424410d4e3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3b805c03ae54990" /><Relationship Type="http://schemas.openxmlformats.org/officeDocument/2006/relationships/notesMaster" Target="/ppt/notesMasters/notesMaster1.xml" Id="R5a37e645195946a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25de62ad2154da4" /><Relationship Type="http://schemas.openxmlformats.org/officeDocument/2006/relationships/notesMaster" Target="/ppt/notesMasters/notesMaster1.xml" Id="R18d84196a8da448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11577f373d1493d" /><Relationship Type="http://schemas.openxmlformats.org/officeDocument/2006/relationships/notesMaster" Target="/ppt/notesMasters/notesMaster1.xml" Id="R1ca18a6c59bd4f7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23b1f5ff7e24b37" /><Relationship Type="http://schemas.openxmlformats.org/officeDocument/2006/relationships/notesMaster" Target="/ppt/notesMasters/notesMaster1.xml" Id="Rc1a43ffab15348b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938222aee4e4001" /><Relationship Type="http://schemas.openxmlformats.org/officeDocument/2006/relationships/notesMaster" Target="/ppt/notesMasters/notesMaster1.xml" Id="Rdc7829fcb368401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a4005cd6724cf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873527d3ce54cfd" /><Relationship Type="http://schemas.openxmlformats.org/officeDocument/2006/relationships/slideLayout" Target="/ppt/slideLayouts/slideLayout1.xml" Id="R92a8c760c5704da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2a8c760c5704da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bc9f6ca494425a" /><Relationship Type="http://schemas.openxmlformats.org/officeDocument/2006/relationships/image" Target="/ppt/media/image.png" Id="R27e60e7cd9af41c0" /><Relationship Type="http://schemas.openxmlformats.org/officeDocument/2006/relationships/notesSlide" Target="/ppt/notesSlides/notesSlide1.xml" Id="R0ee75819acf44d9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317dbf2bdc4b33" /><Relationship Type="http://schemas.openxmlformats.org/officeDocument/2006/relationships/notesSlide" Target="/ppt/notesSlides/notesSlide2.xml" Id="R9eb3ae9184c24be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d988bd34094ea6" /><Relationship Type="http://schemas.openxmlformats.org/officeDocument/2006/relationships/notesSlide" Target="/ppt/notesSlides/notesSlide3.xml" Id="R3c4db80938ed414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e8e68207d84025" /><Relationship Type="http://schemas.openxmlformats.org/officeDocument/2006/relationships/notesSlide" Target="/ppt/notesSlides/notesSlide4.xml" Id="Rbc8d059e1d014f0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f7326915764d40" /><Relationship Type="http://schemas.openxmlformats.org/officeDocument/2006/relationships/notesSlide" Target="/ppt/notesSlides/notesSlide5.xml" Id="R8f0d5b364afb450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672738b87f476d" /><Relationship Type="http://schemas.openxmlformats.org/officeDocument/2006/relationships/notesSlide" Target="/ppt/notesSlides/notesSlide6.xml" Id="Ra38e0ede4191426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73b297ebeb4401" /><Relationship Type="http://schemas.openxmlformats.org/officeDocument/2006/relationships/notesSlide" Target="/ppt/notesSlides/notesSlide7.xml" Id="Rf2cdb72df9fe43d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0d8d287fd14702" /><Relationship Type="http://schemas.openxmlformats.org/officeDocument/2006/relationships/notesSlide" Target="/ppt/notesSlides/notesSlide8.xml" Id="R0c11fe41cc2b445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18cfd19ad94bf4" /><Relationship Type="http://schemas.openxmlformats.org/officeDocument/2006/relationships/notesSlide" Target="/ppt/notesSlides/notesSlide9.xml" Id="R2c5ed895f3b34c2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ea394dafd14d3e" /><Relationship Type="http://schemas.openxmlformats.org/officeDocument/2006/relationships/notesSlide" Target="/ppt/notesSlides/notesSlide10.xml" Id="R874ca1d17db14bc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94cdcbd4874b81" /><Relationship Type="http://schemas.openxmlformats.org/officeDocument/2006/relationships/notesSlide" Target="/ppt/notesSlides/notesSlide11.xml" Id="R6dbc970814d0490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223955-80D7-446F-8039-000544B9B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13C0E5-3ECB-423F-B2E6-4EA78A34E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2D070A-6CDD-46DA-8490-E8E485E2E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Online Powerpoint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3856C6-39F1-42FF-ACB1-457DCAE15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pitches a new app to investors with a clean, remote-ready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C6A1EE-86B7-45EB-A191-6FD0E9A33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D687B5-D28E-4B1F-9DA9-622DC314C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51811B-4F4D-467A-8319-3FDEC95EA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4065D4-AFA4-4F09-B884-C3F3886D6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e60e7cd9af41c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4156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C2AC56-E769-47B4-82E9-0C6EEDE20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C01A55-4B54-42EC-A5D4-56A142848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225A7B-34D3-42BD-97FE-5FF3DFB57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B2540A-413C-4FD1-B937-3C94AF323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A6405B-1399-4CE6-B5DA-1AE908B16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online powerpoint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C2DB2D-6532-426A-9BC1-39F7495CB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E11AC2-F87E-4F44-AE93-8DC9A2B77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89F2C4-9593-4FDC-B80E-EAE367D0A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C5F5B3-885F-43CD-B5E8-5D653A917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7291AE-3BE5-4F36-8385-2F3946F42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32966B-219B-43D0-A386-5CCD19920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1D53CC-898C-49F0-A45D-317D61E9A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 Need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367BDD-8A4B-4C26-B55D-9E9694A32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Group key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021FE1-92B3-4A11-A918-1DEEB5A20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59CF98-60B6-4558-9C39-25830D533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3E7025-CF4C-40EA-A9C8-18D4AD952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Product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E5F964-3EEA-419F-A13B-0DD609B32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simple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04CDDC-FCDF-46FD-930E-15390F67F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896323-6F68-486A-8FC1-546F61FAD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92196E-595A-4E0C-AF1E-723759E05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6AD1FB-1F6D-4E5F-9274-9EB13BAF7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flow</a:t>
            </a:r>
          </a:p>
        </p:txBody>
      </p:sp>
    </p:spTree>
    <p:extLst>
      <p:ext uri="{BB962C8B-B14F-4D97-AF65-F5344CB8AC3E}">
        <p14:creationId xmlns:p14="http://schemas.microsoft.com/office/powerpoint/2010/main" val="21961640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BE6CC0-34C6-4AB6-BE09-79A36D8E9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0B2AF0-F74E-4E4E-87AB-1C5082C3B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A92F44-1AC0-4828-BB27-FAE334193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CEB93B-CCC8-4F1E-8355-9EB4864D4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006D4F-E8A9-45FB-8FE9-4FC49837C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a product pitch into a clear, polished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EE29A2-88F5-44F0-B445-F7D0E5074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E318BF-12DB-40A3-BD63-C8C0164DA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408281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9114F0-2CCB-4899-ACE3-7C679EB7C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7DEF3F-3716-45CF-86EE-50C20DC5D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243362-B0F9-4D49-9CD3-E6DFC1772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7E79BC-82FA-48A4-901B-FE736300D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ECECA3-C461-4326-9AA3-B65067830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online powerpoint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2BA438-EB4A-4EBD-BD01-B03182641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6E4D66-9C1B-41B7-82C9-4E2150E52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2959A1-4FCC-449E-BE1B-477C655D2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F0CC98-5BEC-47C0-9D94-2D77DDA28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online powerpoint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936408-0557-4A8D-B252-9C76E3D39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480429-E24A-48D8-A9DF-993656CDB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6CB663-E877-433B-A75E-33C388F13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65D177-E961-4BB5-BE08-10C03CBFB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9C7853-27EC-4686-9FC3-74AEC2776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product pitch into a clear, polish…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B74114-CA87-41AF-A442-79A61FEEF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CDBB4F-3668-4CFC-8AD1-6EC3CAD65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A87BD9-FA7E-4AF6-9FC9-66C6411D7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7F03EF-369A-4B81-A3F8-24AB45DB2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47B607-52A2-4C9B-BB18-872688F93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Practice the delivery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F3061E-5AD1-4E13-9335-D960DDF8B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492585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9FBA519-7BEC-4A02-A7FD-09DF2190B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F2A346-C6B0-4ED2-9416-26DD10F22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2A1BAD-6891-4207-9BBD-816ECAE69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D64A75-723B-4395-A372-74566AC52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6C454A-680D-447D-87B0-6E2C7A09A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A1874D-A960-45F0-904D-1B102209C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622DAF-D6D8-4D91-9AB5-69DE17F18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5DBB46-9094-41FE-B566-599E50E76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CAF731-707E-4627-B9E7-25D2BCF4A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B5BE94-6746-4D4B-A4A3-0EC801A04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461744-356A-46BE-A075-BFADF04BC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5F1300-9268-4D8F-A5F4-6DDB14C00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EE008D-434A-4870-87D4-4C9D671B1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Group key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02073B-C396-48C5-9BC3-C25BE7DD9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DA8F9A-191C-481C-B179-7BB1FB09C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BF1CEF-5638-4CF1-A18F-3939E4C68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73326E-5EAE-4333-A491-CD1E34FD8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simple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939E21-15FF-4ABB-890D-9B41BCB42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E03510-9E49-4B5C-8D54-ABF70F892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A3A31C-2BF2-4D95-BA0F-9E962F1C5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FC0C5C-C4F6-4B97-BAA3-9C202F750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the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627497-612B-485E-A73F-75DB671DE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B77276-2604-4F69-972B-B8B83AC68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C4A401-139C-4490-9DC7-0B3B7DC47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DD0E13B-0BC9-43A8-BDF4-D2EB0DCBC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the delivery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B8179E9-B15C-4EA6-A21A-F62682E5A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3808710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C1A5B5-BBD8-4132-AFE0-436F64B36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4F3F7E-DBC6-43BC-BC8A-E9E831A4C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FCB721-F7C8-4ADE-A82E-40029BDB1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AB4278-C6F5-4FC6-BEA2-30C5AE30E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5C75F8-D814-46B5-A19B-4A2954D54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online powerpoint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3A22A2-C365-4CBC-BE06-9E2CD847A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CF318F-CB5B-4D33-BD55-9C3A626CE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E39F52-C186-4570-8995-D3FE03382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7BFAF5-9D29-40B3-8E03-BD90FFA9C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feel crowded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E63550-F8E7-45A9-A156-91801698A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8B9A33-4BF4-465E-92E6-39907E37F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7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story jumps between ideas without a clear order.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44C63C-E228-4DFA-A116-54B48CBCA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AF50C9-6251-4FAE-99F0-EAE1AF174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Visuals look inconsistent across the deck.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AB7A6B-3BCE-410D-BEC6-A2AC8B11D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68D337-FE3F-41BE-8BC9-6F662105D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FE7321-ED5B-4BDE-BD14-112A28CE5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BCE734-CB40-48EA-B059-BA408E9CA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point.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15790D-DD68-4F02-8662-A401817DD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5393F7-FBFB-4E52-97CB-C42CB7D2A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flows from problem to plan.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09AC45-ACD3-408A-96ED-31A2C4965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CC9EBB-2D11-49C2-9EB7-546A95B7A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design feels consistent and professional.</a:t>
            </a:r>
          </a:p>
        </p:txBody>
      </p:sp>
    </p:spTree>
    <p:extLst>
      <p:ext uri="{BB962C8B-B14F-4D97-AF65-F5344CB8AC3E}">
        <p14:creationId xmlns:p14="http://schemas.microsoft.com/office/powerpoint/2010/main" val="20386456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FA2B59-98AF-49E4-BB44-487192927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1C9776-11EE-4C3B-AECC-83D6BA24F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338769-1290-4178-8D05-D6EC75361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7229FC-3DD1-4090-B0F4-E663EE2C0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0F7E5E-B580-4F85-A0EE-30B14A57D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775BF1-447E-4D93-95C8-DD0BBDC97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F85EE6-E93C-4718-843B-C7E124F95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BE5EE0-1FE0-466D-B6B9-4254DD383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93F250-99E2-4EDD-B64F-598CF50F4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DDC4FF-93E9-4D04-9317-72331B4D0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sharp deck to explain the product and ask for support.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7E1CCD-DE5C-46DE-91C4-1C6205257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7C0F8F-D896-4734-8061-A823DAB85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BD3ADE-B32C-4D06-9816-8787121A6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433C2B-EE13-4566-A080-6D1829FA2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7A3D74-73FD-482F-A9F9-3A9078324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presentation to introduce a service in client meetings.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803520-57F0-41FD-A8A9-27253C45D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726EAA-F5CC-4163-BD05-6E72498B4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138545-C15C-460E-8A53-97AF30342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B7DD39-D623-4C9A-96EE-A3E532C3F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1B0535-B4D0-4DCC-9D64-8FE715651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structured format to share progress and align the team.</a:t>
            </a:r>
          </a:p>
        </p:txBody>
      </p:sp>
    </p:spTree>
    <p:extLst>
      <p:ext uri="{BB962C8B-B14F-4D97-AF65-F5344CB8AC3E}">
        <p14:creationId xmlns:p14="http://schemas.microsoft.com/office/powerpoint/2010/main" val="5856246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6C1A311-242A-4269-9AF4-EDF5FCA59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BFCB64-6DF4-44BE-A5E2-C65DC5F41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60131F-8021-4245-9488-74009031D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7AED3A-96BA-43DE-9F22-09CACBB01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DE954F-5018-40FB-B9E9-97E79EC4A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BF6897-7D86-4751-B1DC-8F2F6B372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6FF3CE-8EC4-4CBE-9920-0576199EF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722FFB-A108-4050-B83C-3BC37CB9F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185237-E3F2-4BB5-A047-B079C699B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92739C-121E-479B-9856-CD08D6DA0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016F20-25E3-44E7-9A86-AD997D594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1F7447-8F7C-492F-A066-B53607D8D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ECF30D-C858-4DDE-B63E-625BE6933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F6C62D-626F-47B4-BE67-C1911B4CB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8CDF62-231E-4CB0-93E2-540C3AAC6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088340-21B9-40AF-A91C-C25FE6AB5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E58664-FC62-4495-9803-C26733D4D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Group key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3FF7D9-FE38-429D-93EA-D4A373A8F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947640-C309-4354-B0D4-7CA0E4E7E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37BE3C-4060-40F9-9CF0-53A95C4ED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83D1AA-72F1-47DE-94F0-EEBE7DF77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2FE0BA-A202-4FD9-87D6-D4EFDD83E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7BD3CBB-9854-4493-9AAB-E5C6B5AFF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simple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846ED9-F0AD-4738-9436-EF9D5A85E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13AC9A-5AEB-4840-8136-9472E955E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BD1F6E-4616-4F4A-A1D5-670C90ECB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9FE639D-71D4-4702-BCD7-AC8D5BE1C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46EC9FC-6135-444A-A535-EA5A44A3F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7ED9AC9-3AFC-4659-B8C4-14FEEB5AC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the flow</a:t>
            </a:r>
          </a:p>
        </p:txBody>
      </p:sp>
    </p:spTree>
    <p:extLst>
      <p:ext uri="{BB962C8B-B14F-4D97-AF65-F5344CB8AC3E}">
        <p14:creationId xmlns:p14="http://schemas.microsoft.com/office/powerpoint/2010/main" val="146331061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4BF045-84BC-43F3-A3F2-48E03CD17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649906-18E5-41FB-98D9-A41B47C4E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A33290-8715-4178-9363-511973ADF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2A15BD-8C5D-4473-8FF1-0BB81C28D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08D419-5E7D-4820-B1D1-F90CE7CAE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online powerpoint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915F6D-AFAF-4B1A-8088-BDE2C40CC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54D50A-8503-430E-981E-3227C58D3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494325-47B1-4755-B0D0-F9C56ABDB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present its app idea with confidence in one short deck?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22A28B-911B-4C16-A0E7-81B982635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67089E-03C0-4CA4-BE29-4BA4714FA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95DC10-1053-4697-95A9-890343E0E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895313-B69D-4DAD-9143-7827497C3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Group key slides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A534A0-1F2C-4B33-B1E7-B33960A99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D1C5A6-F01E-491D-95FD-E3CFB3D2C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547C77-27F6-477C-A8C2-B4CC9BAA9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simple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1236D4-BB53-41BB-8C55-8D194DDBE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088F62-A9C9-4DC4-891B-C05188890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48B5AE-2E9B-4ACF-AC2D-B333B7E14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Practice the delivery</a:t>
            </a:r>
          </a:p>
        </p:txBody>
      </p:sp>
    </p:spTree>
    <p:extLst>
      <p:ext uri="{BB962C8B-B14F-4D97-AF65-F5344CB8AC3E}">
        <p14:creationId xmlns:p14="http://schemas.microsoft.com/office/powerpoint/2010/main" val="139725345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D18C476-1469-452C-92B9-EDD7F2E8A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FF5C68-E85F-44EA-8DBC-6AEE95094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D6DB66-1152-457B-B45E-2891DA680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3263B8-3DD1-4092-AEAC-A4DAA2EDC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834EA9-91F6-4E39-9061-188740748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online powerpoint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15EEC0-3892-4D18-8E8A-BE444DC16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5D35E4-F002-43C3-9C0B-09E50B205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E71C10-750A-437C-A711-B964B7089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62F9CA-1CA2-4DF8-BC0B-1213B8C09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644C8E-5539-4557-A46B-43E98F84A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85A3CC-3221-4DBA-B3DD-7EAFF6585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C2DDAB-F82B-4CC3-AA9F-444D4B017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27E172-F83B-4CEF-9105-62725BECB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722001-E9C1-4265-84CC-0C9962224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Group key slides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DF3D4C-EDC5-45F2-BF35-7469BEBFC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8EA2AF-5124-4635-A99E-639EAE2EB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577FCB-0FB7-4D44-BA7B-E495966A4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FDE893-28CD-4784-BD62-3AB0124C5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D493A5-8B02-4D29-AA43-C915BBA8A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simple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C18F91-762B-4CD6-8B94-4CB11DFB3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2C0B20-B0DF-4914-B474-AC4D1A9BD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056E1F-2B3E-4FA6-AEFA-785A1381E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CBDD44-D4B0-494B-8084-22210AE8E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30A3D8-C7D6-4C84-A993-E1F2AFC76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the delivery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41A75E-E5F5-4EC6-BF95-C0483B826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3121431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2F0332-FE3B-4ECD-95B2-D1D0DB6E9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CB011B-1232-4BDA-9F2C-1D188C487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EAE427-2019-48FA-AED0-A01385857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slide support the pitch.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60DDF0-63B3-48CF-A6C7-E687927BA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946A75-1BDD-40AF-921F-2182157EA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9DC2B0-DFCE-4CBF-B618-F010FDC3C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DEE090-1528-41B1-84EE-6C4D9459E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848314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2026-10-01T20:48:09.4790000Z</dcterms:created>
  <dcterms:modified xsi:type="dcterms:W3CDTF">2026-10-01T20:48:09.4790000Z</dcterms:modified>
</coreProperties>
</file>