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dc5157aad9d4db8" /><Relationship Type="http://schemas.openxmlformats.org/officeDocument/2006/relationships/extended-properties" Target="/docProps/app.xml" Id="Rc986834e30b547e8" /><Relationship Type="http://schemas.openxmlformats.org/officeDocument/2006/relationships/officeDocument" Target="/ppt/presentation.xml" Id="R242df4e1e0564bb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7b0bb7b620f4a32"/>
  </p:sldMasterIdLst>
  <p:notesMasterIdLst>
    <p:notesMasterId xmlns:r="http://schemas.openxmlformats.org/officeDocument/2006/relationships" r:id="Ra57b8b24c9494ec5"/>
  </p:notesMasterIdLst>
  <p:sldIdLst>
    <p:sldId xmlns:r="http://schemas.openxmlformats.org/officeDocument/2006/relationships" id="256" r:id="Rde9e5e3dcbea4c85"/>
    <p:sldId xmlns:r="http://schemas.openxmlformats.org/officeDocument/2006/relationships" id="257" r:id="Rcf676b8d0ee74ab2"/>
    <p:sldId xmlns:r="http://schemas.openxmlformats.org/officeDocument/2006/relationships" id="258" r:id="R4cfa32924eaa4d1a"/>
    <p:sldId xmlns:r="http://schemas.openxmlformats.org/officeDocument/2006/relationships" id="259" r:id="R3c6d7ee1ce124a82"/>
    <p:sldId xmlns:r="http://schemas.openxmlformats.org/officeDocument/2006/relationships" id="260" r:id="R5df0bbd25f2a4ab8"/>
    <p:sldId xmlns:r="http://schemas.openxmlformats.org/officeDocument/2006/relationships" id="261" r:id="R8b1dcf8e2d004b59"/>
    <p:sldId xmlns:r="http://schemas.openxmlformats.org/officeDocument/2006/relationships" id="262" r:id="R6479ad9a7041411d"/>
    <p:sldId xmlns:r="http://schemas.openxmlformats.org/officeDocument/2006/relationships" id="263" r:id="R0d23312b212244fe"/>
    <p:sldId xmlns:r="http://schemas.openxmlformats.org/officeDocument/2006/relationships" id="264" r:id="R1917a247e85d47f5"/>
    <p:sldId xmlns:r="http://schemas.openxmlformats.org/officeDocument/2006/relationships" id="265" r:id="R9910c943866e4476"/>
    <p:sldId xmlns:r="http://schemas.openxmlformats.org/officeDocument/2006/relationships" id="266" r:id="R3710660dbd6c475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f1d722074204d60" /><Relationship Type="http://schemas.openxmlformats.org/officeDocument/2006/relationships/slideMaster" Target="/ppt/slideMasters/slideMaster1.xml" Id="R87b0bb7b620f4a32" /><Relationship Type="http://schemas.openxmlformats.org/officeDocument/2006/relationships/notesMaster" Target="/ppt/notesMasters/notesMaster1.xml" Id="Ra57b8b24c9494ec5" /><Relationship Type="http://schemas.openxmlformats.org/officeDocument/2006/relationships/presProps" Target="/ppt/presProps.xml" Id="R0ef7d6093311497b" /><Relationship Type="http://schemas.openxmlformats.org/officeDocument/2006/relationships/tableStyles" Target="/ppt/tableStyles.xml" Id="R281e5feb668b49f1" /><Relationship Type="http://schemas.openxmlformats.org/officeDocument/2006/relationships/slide" Target="/ppt/slides/slide1.xml" Id="Rde9e5e3dcbea4c85" /><Relationship Type="http://schemas.openxmlformats.org/officeDocument/2006/relationships/slide" Target="/ppt/slides/slide2.xml" Id="Rcf676b8d0ee74ab2" /><Relationship Type="http://schemas.openxmlformats.org/officeDocument/2006/relationships/slide" Target="/ppt/slides/slide3.xml" Id="R4cfa32924eaa4d1a" /><Relationship Type="http://schemas.openxmlformats.org/officeDocument/2006/relationships/slide" Target="/ppt/slides/slide4.xml" Id="R3c6d7ee1ce124a82" /><Relationship Type="http://schemas.openxmlformats.org/officeDocument/2006/relationships/slide" Target="/ppt/slides/slide5.xml" Id="R5df0bbd25f2a4ab8" /><Relationship Type="http://schemas.openxmlformats.org/officeDocument/2006/relationships/slide" Target="/ppt/slides/slide6.xml" Id="R8b1dcf8e2d004b59" /><Relationship Type="http://schemas.openxmlformats.org/officeDocument/2006/relationships/slide" Target="/ppt/slides/slide7.xml" Id="R6479ad9a7041411d" /><Relationship Type="http://schemas.openxmlformats.org/officeDocument/2006/relationships/slide" Target="/ppt/slides/slide8.xml" Id="R0d23312b212244fe" /><Relationship Type="http://schemas.openxmlformats.org/officeDocument/2006/relationships/slide" Target="/ppt/slides/slide9.xml" Id="R1917a247e85d47f5" /><Relationship Type="http://schemas.openxmlformats.org/officeDocument/2006/relationships/slide" Target="/ppt/slides/slide10.xml" Id="R9910c943866e4476" /><Relationship Type="http://schemas.openxmlformats.org/officeDocument/2006/relationships/slide" Target="/ppt/slides/slide11.xml" Id="R3710660dbd6c475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7376e55ef3748c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b41ce8a281f4ad8" /><Relationship Type="http://schemas.openxmlformats.org/officeDocument/2006/relationships/notesMaster" Target="/ppt/notesMasters/notesMaster1.xml" Id="R193f8cefe75046d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edc77aab4574b64" /><Relationship Type="http://schemas.openxmlformats.org/officeDocument/2006/relationships/notesMaster" Target="/ppt/notesMasters/notesMaster1.xml" Id="Rb2614a4943cc466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615c8320d8843c0" /><Relationship Type="http://schemas.openxmlformats.org/officeDocument/2006/relationships/notesMaster" Target="/ppt/notesMasters/notesMaster1.xml" Id="R9946ccaa3c4046f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cd2059ec4664bd4" /><Relationship Type="http://schemas.openxmlformats.org/officeDocument/2006/relationships/notesMaster" Target="/ppt/notesMasters/notesMaster1.xml" Id="R2976dc334aa4436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12c4db7be854f1c" /><Relationship Type="http://schemas.openxmlformats.org/officeDocument/2006/relationships/notesMaster" Target="/ppt/notesMasters/notesMaster1.xml" Id="R6149b7d6b3e0485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8883f8e1a60449f" /><Relationship Type="http://schemas.openxmlformats.org/officeDocument/2006/relationships/notesMaster" Target="/ppt/notesMasters/notesMaster1.xml" Id="R53f4b2f2795d4a8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b34b4cc05fe48bf" /><Relationship Type="http://schemas.openxmlformats.org/officeDocument/2006/relationships/notesMaster" Target="/ppt/notesMasters/notesMaster1.xml" Id="R1928f9e86ba04fa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da2a2eb06c2498f" /><Relationship Type="http://schemas.openxmlformats.org/officeDocument/2006/relationships/notesMaster" Target="/ppt/notesMasters/notesMaster1.xml" Id="R43252600464643a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dcc25cf6e2d4605" /><Relationship Type="http://schemas.openxmlformats.org/officeDocument/2006/relationships/notesMaster" Target="/ppt/notesMasters/notesMaster1.xml" Id="R82f6b89823c5456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301f79152f34c22" /><Relationship Type="http://schemas.openxmlformats.org/officeDocument/2006/relationships/notesMaster" Target="/ppt/notesMasters/notesMaster1.xml" Id="R9cac41d04aac4bd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5553c2b340045e4" /><Relationship Type="http://schemas.openxmlformats.org/officeDocument/2006/relationships/notesMaster" Target="/ppt/notesMasters/notesMaster1.xml" Id="R24f8bbc737204c0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d55c619e72432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4770ee097ff4a84" /><Relationship Type="http://schemas.openxmlformats.org/officeDocument/2006/relationships/slideLayout" Target="/ppt/slideLayouts/slideLayout1.xml" Id="R694d116aebd445a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94d116aebd445a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529d05343b42ea" /><Relationship Type="http://schemas.openxmlformats.org/officeDocument/2006/relationships/image" Target="/ppt/media/image.png" Id="R63d5837ed79045e7" /><Relationship Type="http://schemas.openxmlformats.org/officeDocument/2006/relationships/notesSlide" Target="/ppt/notesSlides/notesSlide1.xml" Id="Rfbf998ae0385479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e79b97328d428f" /><Relationship Type="http://schemas.openxmlformats.org/officeDocument/2006/relationships/notesSlide" Target="/ppt/notesSlides/notesSlide2.xml" Id="Ra1584fb097f24cd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2fb5d1dc2643c8" /><Relationship Type="http://schemas.openxmlformats.org/officeDocument/2006/relationships/notesSlide" Target="/ppt/notesSlides/notesSlide3.xml" Id="Ra57f1ee136a949e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173943ca8e4225" /><Relationship Type="http://schemas.openxmlformats.org/officeDocument/2006/relationships/notesSlide" Target="/ppt/notesSlides/notesSlide4.xml" Id="R7c98c728e6ce444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166e42ae2a4024" /><Relationship Type="http://schemas.openxmlformats.org/officeDocument/2006/relationships/notesSlide" Target="/ppt/notesSlides/notesSlide5.xml" Id="R0189588aa18140e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f006b102b744cf" /><Relationship Type="http://schemas.openxmlformats.org/officeDocument/2006/relationships/notesSlide" Target="/ppt/notesSlides/notesSlide6.xml" Id="Rfef11cf3f5af4a1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77e90f33214bed" /><Relationship Type="http://schemas.openxmlformats.org/officeDocument/2006/relationships/notesSlide" Target="/ppt/notesSlides/notesSlide7.xml" Id="R719308638c514b0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d0801aa69c40bd" /><Relationship Type="http://schemas.openxmlformats.org/officeDocument/2006/relationships/notesSlide" Target="/ppt/notesSlides/notesSlide8.xml" Id="R1ab0223928734b9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6bf7321e5b4d81" /><Relationship Type="http://schemas.openxmlformats.org/officeDocument/2006/relationships/notesSlide" Target="/ppt/notesSlides/notesSlide9.xml" Id="R99712cdd46234c1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a0a7f826de420e" /><Relationship Type="http://schemas.openxmlformats.org/officeDocument/2006/relationships/notesSlide" Target="/ppt/notesSlides/notesSlide10.xml" Id="Rf9b991b1969e495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8fd96b8be04fbb" /><Relationship Type="http://schemas.openxmlformats.org/officeDocument/2006/relationships/notesSlide" Target="/ppt/notesSlides/notesSlide11.xml" Id="R62034f2bce094cc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6A61B6-24C4-46BA-8A4F-DEF275C5E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B27131-CF49-4987-8530-FA955EF52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158FDE-7057-44FD-BF30-D254BEC3B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Online Presentation Builder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958D57-F4CC-4944-B3BA-AA87ECBF9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builds a launch deck together before their Monday investor review.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12D9BE-D73D-4331-94FC-66AF1BE28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DEF117-3B25-48B7-BE89-5E120045C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0A64BA-CBE0-4790-BC02-08CF00D7B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F330D2-0263-408C-B4D5-51B53A116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d5837ed79045e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09475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850587-B096-4221-9C36-9A0AC74FC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0F3014-A57A-49F2-9964-76773BB1C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97AB76-FDB1-4423-B4CC-34B89CED9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9ED74A-453D-4422-A827-E97843DDC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37FC3F-98F4-4230-81C8-12797E5B2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online presentation builder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3A0BA2-9A89-47E1-AB49-7B9AF06D1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288753-62FF-4BFB-90FE-633AF43E9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A56368-9C65-4693-A649-AA1F8511F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545CA2-7D33-4B54-BA67-AB180879A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42A968-F53E-4C98-BA64-B4BC63CDD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DB4569-8872-4FB3-9A5A-20F856222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888F47-F9BE-4368-8B9B-BC36460F1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 Draft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42BFBB-E459-4F26-8872-529C8C7AF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key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242FB9-1615-4DB5-A32B-20EBB4BC9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506A0E-C286-4E76-AFF9-F0A35EDA3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5CBA41-F011-4148-AD20-4EA38228F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Team Review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02E533-C60C-4DD6-8052-DD96E77DF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Share for edits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A2AD23-C6CF-48D8-9DAB-C8FC20160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7B21F0-CBB9-421F-905C-3A123B263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6058C4-4994-4CC1-8C57-0B042BBC2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Delivery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2A5A7B-8CE7-4EFC-BAB2-BA767BC06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Polish visuals</a:t>
            </a:r>
          </a:p>
        </p:txBody>
      </p:sp>
    </p:spTree>
    <p:extLst>
      <p:ext uri="{BB962C8B-B14F-4D97-AF65-F5344CB8AC3E}">
        <p14:creationId xmlns:p14="http://schemas.microsoft.com/office/powerpoint/2010/main" val="2920042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FBF1D2-0AEC-4BAD-8894-D34043B47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B824C6-6034-474B-8F05-B1CC38648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9AC9AB-D948-4BA4-8A04-CED2FBE18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8090E3-A197-4B96-8E42-6B4822704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847735-A519-4786-B32C-1DE268387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Collaborative deck creation for a product launch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419620-3A39-49B5-B538-ACFBB04E3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CE0E32-DB79-492F-861C-2EA550BAE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6132964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A044AF-9B32-4143-8B24-F8CC8F2D5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69F827-CB5E-409F-A12B-916719514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5EB330-6AEF-4F44-8DDF-9262D1D38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6F2545-2D7A-4E39-9D22-A5A7648CC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F69EA2-D73D-4F9C-973E-13F3AA43C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online presentation builder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B31E39-F386-4554-9338-7AE7C72F1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56EE8A-60C0-4325-A8D4-6E9982257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18C798-0FD0-4AA2-B379-4B75C86EB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A5FAD5-66FF-45A6-8896-55CC552AD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online presentation builder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85B546-9096-4DD2-BF39-528B0C613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C1F559-4187-47FA-9675-EAC429747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BC5D51-F21D-46FF-A067-195B964CD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92BB81-7E18-4258-983E-F099BFF68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115A88-4B24-4910-8ACA-15DC7A445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Collaborative deck creation for a product…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F75A0C-C9E4-4323-BCD2-B3D700C8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A7C3E0-D0B4-4F6D-AED1-CD4E0164A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03CB78-BB40-472B-A583-66EA9DBDE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28FA49-48B0-41CB-A132-658510B8F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41594C-F417-49B1-9FB5-4A2D9637F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Present with confidence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7D0F9A-F2B2-4450-AE14-37350F11C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4418865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4AF5F5B-1FBF-4FE0-8690-4CF710959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4736CA-A7F0-483E-8AC5-5C5D3D310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78041C-6D6B-46F8-8A15-2575EDF19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946875-E34A-48BE-8608-EAD71025C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CA7ED9-58EE-4A11-9D06-DE81E9877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0AE957-926D-4E7C-BCF3-D14AB0AA5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EB4779-F04F-4972-8D1F-3F8EBF97D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3624C5-8744-4319-AD39-7639E045E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FD08FF-DB67-4836-B938-311B985B1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a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E97D53-5927-4419-A5DA-408761913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1CF3DA-3CBA-4E9F-990D-2AA27FD85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05897E-A385-4DAD-AEE1-832D50700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412EAE-49BA-44E1-9C7E-6C0AE9500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key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65E537-417C-4285-B3D8-EB0717E37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78BC86-6C2B-4699-AA0B-6595AB7BD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531CB1-DB62-4B04-BC16-608902DF8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8A791E-895C-46B7-B50D-D0FEA76D7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for edits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DDDE8D-95B7-4D59-9381-D6BA0BD41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EFD992-4437-4E69-9CFC-134F9FDEA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85AB54-6E04-477E-BF10-8726A63E4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CDC9A6-44F5-4A13-8DAF-17054255C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Polish visuals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06097B-E02C-4DB7-A3B1-B7169FD6F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E5E4216-F026-4025-BB8B-0C512FFAA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6D553A7-3634-4B1C-94A1-FC77AA1C2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B95102-098E-4489-BC82-9892CD666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 with confidence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3D20B9D-C5F9-4A59-8984-439F746CB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750579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CC36F0-36B5-419A-B93B-A93C3C3DA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652DE4-6166-4F91-B893-B3450EA7C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E397ED-738D-4D5E-8DD5-66B9F482A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D21519-3B40-4E85-B71A-FB4DE8324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30EFA2-5660-42B2-8DFE-275246F9C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online presentation builder: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96DF0B-928F-4463-B337-76AA0A6A7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6F8526-D059-47D0-9C46-EAAD3DB73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97CDC1-949B-4A85-B278-6DC8B6B59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8EA614-1795-4A34-A4FF-9DE0CBF96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1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Slides are scattered across email threads.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411D5D-E21B-47EE-BB2F-D8E8C8B5A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386AFC-92C3-4232-9411-50E79EAEE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Design changes slow down the review process.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1A0C43-F719-4F5C-AB47-96A092DF1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4C5858-1D25-41D7-8D3B-3BE86EB39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story feels uneven from slide to slide.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12506B-90AA-42B9-8465-22015D6A1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4B75F4-FCE1-47E6-8F71-6DF242A6A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E0858C-5320-4BE8-B8F1-3D9322311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0784DD-7CB8-4E5C-9DFF-E37850B33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works from one shared deck.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BC36C7-2B9C-451E-AB6F-207FE70F8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1BB092-6CA2-4FA8-B628-C0E6C8AE6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Edits stay organized and easy to track.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7CE6C0-FD73-4781-9A15-322C39EBB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A18FC7-DEAD-4424-A129-3EB4D2286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8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presentation feels clear and cohesive.</a:t>
            </a:r>
          </a:p>
        </p:txBody>
      </p:sp>
    </p:spTree>
    <p:extLst>
      <p:ext uri="{BB962C8B-B14F-4D97-AF65-F5344CB8AC3E}">
        <p14:creationId xmlns:p14="http://schemas.microsoft.com/office/powerpoint/2010/main" val="147131182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FD95D7-7A54-4155-9C14-19139EDC1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E355BC-3BA7-4262-93DB-5BFC08EC5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036D2D-95B8-41EB-AC47-6563B9A48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BEF7D7-2917-4230-B080-7D1DC8219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DFC12C-E66B-47A8-9F26-2DB7AF8F7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8D749A-CEE2-4C4E-838C-051FB6A1E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B1A5DE-F76F-4FAB-B92F-FF606B707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5F587D-DBAA-469D-B7F3-6404DB316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B5E28F-A19A-4677-B796-D686A69CF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E553E5-784E-4651-9B02-875695DCF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shape a clear pitch deck with team input.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D18190-0D56-44DD-B305-133712B79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AF6BF5-0100-47CE-A443-F1461FB1A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E1E07F-45C8-4ACC-8494-BA41643C3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A1F641-55BE-42B9-928B-BF044EFBC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217778-38BD-4275-AC34-8AC5E52D7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consistent slides for campaign plans, launches, and updates.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D98C60-E107-4CD3-8849-DF7C2A0D6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72A5C5-9C3C-4AA0-9C31-3E9E93855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015309-E750-4894-9387-22744B0C2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532299-0017-43AD-AC3E-19DFA472A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EA3146-26AC-4CD9-916F-09A073883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polished presentations that explain offers and next steps.</a:t>
            </a:r>
          </a:p>
        </p:txBody>
      </p:sp>
    </p:spTree>
    <p:extLst>
      <p:ext uri="{BB962C8B-B14F-4D97-AF65-F5344CB8AC3E}">
        <p14:creationId xmlns:p14="http://schemas.microsoft.com/office/powerpoint/2010/main" val="31777646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ABC6AA3-DDCA-4A42-8A3C-32D082448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65470F-519A-4D09-AA92-19005984E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862BCD-CB12-4F4B-AAC2-5E1D3C261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1071BB-BFA4-489F-A857-D3F485CBF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2A775D-642B-4508-8F0D-2B2B0F01E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D546AA-D309-4EB0-8AE7-9088C7394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0AA5AE-4109-4D3F-AF4A-6F27A1527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E5A98B-382A-4E9D-9058-6D271452D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BA6BAD-6B71-4383-AC79-73388530F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09DFBC-DC57-4908-AF51-FD7C3F4F7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624C00-2277-460B-B1DA-4E2BF1145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a template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087505-D902-4255-A82E-CC85F7E56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0C13AC-92F7-40D8-81FE-9D0AF4B34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DF848A-2C5A-49C6-ADD3-ADAD6FB8B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425C58-30BC-446B-8711-5589BEB11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BCE29A-7326-4E68-BDAC-DACB10E1D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E131AE-1A11-4881-94B4-46B8DC62A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key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097EA1-DBDA-4F2D-8885-D958E361E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14E504-3C0E-4FB7-BCDB-7632C63E3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919A20-B1EB-4872-8E2C-2CBE1439A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F2C62C-4125-4278-ACBB-F2E7132EF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6AD81A-9A2B-4DA5-BB8E-4B833D2EE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5FC8DED-1CB3-4274-A6A2-97C41CA05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for edits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0FC5C28-5FBD-4677-9F47-8709A95E1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247D20F-3164-484E-B135-F97554A9C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C9892B5-3016-48A6-9A23-963333109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AAB1E2D-6E32-47B6-AEA2-21A81DD85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E22863C-F3F6-4187-AAF6-1CBBD02E4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84D6CA6-28F5-42A5-BF5C-CEC164269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Polish visuals</a:t>
            </a:r>
          </a:p>
        </p:txBody>
      </p:sp>
    </p:spTree>
    <p:extLst>
      <p:ext uri="{BB962C8B-B14F-4D97-AF65-F5344CB8AC3E}">
        <p14:creationId xmlns:p14="http://schemas.microsoft.com/office/powerpoint/2010/main" val="12146058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597B70-A9FB-47DB-B0FA-61B02503B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C9ACE5-ACC5-4FB9-8154-8044020B5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798C1E-877B-4602-96CE-EBD769C1F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11029C-0504-43EE-B490-3B6C59512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75C1BA-646E-45DD-9EBC-E77D20444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online presentation builder: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8FF522-E936-43F8-A9F7-C1FE534E6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EAB3B9-3FDE-46B7-9DAB-EA73801A7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2451F4-DEFD-4C82-A00B-D2EA13903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rough notes into a polished launch deck together?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F021DB-2F52-4AC0-A439-CC333D459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BE06AE-3D13-4956-B839-5C0DA7203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56E33A-5D37-46D1-BCE8-4BD7A9BA4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E0E36C-F4E3-4082-BBCD-10C37B8FB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key slides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8BB5B9-D096-48BB-9F75-E752B6329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A8BAD4-CF3C-4392-9B4D-0948A4EE2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5ED7CB-5316-4800-BEB8-D2495FF2D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for edits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C4547E-5CB2-4FF9-9DAD-078E98369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73405A-8603-4716-B987-2F554FDCA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7ACB7C-5D80-4B70-B8AB-5CA8B487F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Present with confidence</a:t>
            </a:r>
          </a:p>
        </p:txBody>
      </p:sp>
    </p:spTree>
    <p:extLst>
      <p:ext uri="{BB962C8B-B14F-4D97-AF65-F5344CB8AC3E}">
        <p14:creationId xmlns:p14="http://schemas.microsoft.com/office/powerpoint/2010/main" val="134141649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732CE74-AAD8-4EBB-AC36-55A4DC017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6120AE-4084-4E16-9002-AE3AFFAB1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2A2370-AB51-4027-A385-9CF283C55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2552E5-5EC6-46DF-AA3F-483EB9600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7784A5-AEAE-4DD6-A105-FE74A7141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online presentation builder: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4CE7E8-A531-4287-8D64-3486C8C50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D2CF19-461D-4A53-8600-C72F704CA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ABD8C0-906F-4469-B351-FFF26632F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41C5E1-D2FD-4EEA-B341-E53C59852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a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489236-4C38-4625-A76D-CB91E8908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B70AB3-F000-4C56-A9BE-438FA21BE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FB66AA-EE10-4B2B-8EAF-A2A7092E3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B1DA9F-AA8C-4251-8082-3C8899600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4FCBC6-2271-4936-9E92-6A72AC34E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key slides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CD6E81-013C-409D-92D3-70FA8F27D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F1A098-E5D0-46D1-AD55-EE2654F2B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DC76E1-B8A9-46DD-BEDB-373CAC37B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67CD9A-5A9B-4676-ADF0-8AB074513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7C8FBB-0242-4277-8020-90D058A2F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for edits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08F1EA-C842-4148-A029-DE78AA1BB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B07CB2-D838-4652-857D-48059F2D4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04CBA4-0B4A-465B-90AA-7F6AAF60B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0D3FFF-FDD1-4B60-9883-58A0A04D6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6BB61E-AFD2-4429-A38A-1C30790A9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 with confidence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9906E5D-5842-4B04-B5B8-0871FF728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0262619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CD4EAE-A7B1-4A3F-B7F3-03AEC3F2F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676FDD-C49D-429E-9315-91067A81A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727D31-1547-4B8A-B0DD-AF732D081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Build, review, and present in one shared flow.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DE42B2-59FF-4F4B-A7D4-9FFED9881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C3AF8E-2A14-4C43-B1CA-1EB44F354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092EB4-BB52-4D5D-B4AE-98DFA56D3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FD2DFE-0DED-4BB4-820C-D602269BC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575575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2026-10-01T19:56:45.5490000Z</dcterms:created>
  <dcterms:modified xsi:type="dcterms:W3CDTF">2026-10-01T19:56:45.5490000Z</dcterms:modified>
</coreProperties>
</file>