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5c66bb4c6c4437" /><Relationship Type="http://schemas.openxmlformats.org/officeDocument/2006/relationships/extended-properties" Target="/docProps/app.xml" Id="Rccea31bc69264fa3" /><Relationship Type="http://schemas.openxmlformats.org/officeDocument/2006/relationships/officeDocument" Target="/ppt/presentation.xml" Id="R40a48a86a8454c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8e6bef1a884a76"/>
  </p:sldMasterIdLst>
  <p:notesMasterIdLst>
    <p:notesMasterId xmlns:r="http://schemas.openxmlformats.org/officeDocument/2006/relationships" r:id="R7d2e63c04057438a"/>
  </p:notesMasterIdLst>
  <p:sldIdLst>
    <p:sldId xmlns:r="http://schemas.openxmlformats.org/officeDocument/2006/relationships" id="256" r:id="R97049b05714c4eda"/>
    <p:sldId xmlns:r="http://schemas.openxmlformats.org/officeDocument/2006/relationships" id="257" r:id="R1d68d08efcbc4367"/>
    <p:sldId xmlns:r="http://schemas.openxmlformats.org/officeDocument/2006/relationships" id="258" r:id="R3483cc606e2444f4"/>
    <p:sldId xmlns:r="http://schemas.openxmlformats.org/officeDocument/2006/relationships" id="259" r:id="R479e9093e352437f"/>
    <p:sldId xmlns:r="http://schemas.openxmlformats.org/officeDocument/2006/relationships" id="260" r:id="Rf9952142c4404a88"/>
    <p:sldId xmlns:r="http://schemas.openxmlformats.org/officeDocument/2006/relationships" id="261" r:id="Rec6c2cf0df9e442a"/>
    <p:sldId xmlns:r="http://schemas.openxmlformats.org/officeDocument/2006/relationships" id="262" r:id="R13a07b9512274f51"/>
    <p:sldId xmlns:r="http://schemas.openxmlformats.org/officeDocument/2006/relationships" id="263" r:id="R73bc496fd1da4665"/>
    <p:sldId xmlns:r="http://schemas.openxmlformats.org/officeDocument/2006/relationships" id="264" r:id="R07282cc74ccd4c56"/>
    <p:sldId xmlns:r="http://schemas.openxmlformats.org/officeDocument/2006/relationships" id="265" r:id="R1630c31d33094d21"/>
    <p:sldId xmlns:r="http://schemas.openxmlformats.org/officeDocument/2006/relationships" id="266" r:id="R796ec225b88948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64be4efa64d485b" /><Relationship Type="http://schemas.openxmlformats.org/officeDocument/2006/relationships/slideMaster" Target="/ppt/slideMasters/slideMaster1.xml" Id="R478e6bef1a884a76" /><Relationship Type="http://schemas.openxmlformats.org/officeDocument/2006/relationships/notesMaster" Target="/ppt/notesMasters/notesMaster1.xml" Id="R7d2e63c04057438a" /><Relationship Type="http://schemas.openxmlformats.org/officeDocument/2006/relationships/presProps" Target="/ppt/presProps.xml" Id="R6dc0348cf10d4630" /><Relationship Type="http://schemas.openxmlformats.org/officeDocument/2006/relationships/tableStyles" Target="/ppt/tableStyles.xml" Id="R3a2082b6d6b0485b" /><Relationship Type="http://schemas.openxmlformats.org/officeDocument/2006/relationships/slide" Target="/ppt/slides/slide1.xml" Id="R97049b05714c4eda" /><Relationship Type="http://schemas.openxmlformats.org/officeDocument/2006/relationships/slide" Target="/ppt/slides/slide2.xml" Id="R1d68d08efcbc4367" /><Relationship Type="http://schemas.openxmlformats.org/officeDocument/2006/relationships/slide" Target="/ppt/slides/slide3.xml" Id="R3483cc606e2444f4" /><Relationship Type="http://schemas.openxmlformats.org/officeDocument/2006/relationships/slide" Target="/ppt/slides/slide4.xml" Id="R479e9093e352437f" /><Relationship Type="http://schemas.openxmlformats.org/officeDocument/2006/relationships/slide" Target="/ppt/slides/slide5.xml" Id="Rf9952142c4404a88" /><Relationship Type="http://schemas.openxmlformats.org/officeDocument/2006/relationships/slide" Target="/ppt/slides/slide6.xml" Id="Rec6c2cf0df9e442a" /><Relationship Type="http://schemas.openxmlformats.org/officeDocument/2006/relationships/slide" Target="/ppt/slides/slide7.xml" Id="R13a07b9512274f51" /><Relationship Type="http://schemas.openxmlformats.org/officeDocument/2006/relationships/slide" Target="/ppt/slides/slide8.xml" Id="R73bc496fd1da4665" /><Relationship Type="http://schemas.openxmlformats.org/officeDocument/2006/relationships/slide" Target="/ppt/slides/slide9.xml" Id="R07282cc74ccd4c56" /><Relationship Type="http://schemas.openxmlformats.org/officeDocument/2006/relationships/slide" Target="/ppt/slides/slide10.xml" Id="R1630c31d33094d21" /><Relationship Type="http://schemas.openxmlformats.org/officeDocument/2006/relationships/slide" Target="/ppt/slides/slide11.xml" Id="R796ec225b88948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88140e38e248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ff56703dd141eb" /><Relationship Type="http://schemas.openxmlformats.org/officeDocument/2006/relationships/notesMaster" Target="/ppt/notesMasters/notesMaster1.xml" Id="R070d7b9643264e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62b916c0f2476d" /><Relationship Type="http://schemas.openxmlformats.org/officeDocument/2006/relationships/notesMaster" Target="/ppt/notesMasters/notesMaster1.xml" Id="R5d24d068decb45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7b30971cd54a22" /><Relationship Type="http://schemas.openxmlformats.org/officeDocument/2006/relationships/notesMaster" Target="/ppt/notesMasters/notesMaster1.xml" Id="Rbac900c6e15141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c826231c4d4a95" /><Relationship Type="http://schemas.openxmlformats.org/officeDocument/2006/relationships/notesMaster" Target="/ppt/notesMasters/notesMaster1.xml" Id="R2949f54361b24b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39a0df98ad4866" /><Relationship Type="http://schemas.openxmlformats.org/officeDocument/2006/relationships/notesMaster" Target="/ppt/notesMasters/notesMaster1.xml" Id="Rc88b569c1da946b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ef171bda2704a93" /><Relationship Type="http://schemas.openxmlformats.org/officeDocument/2006/relationships/notesMaster" Target="/ppt/notesMasters/notesMaster1.xml" Id="R3e85403d167a4f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634995f65a4475" /><Relationship Type="http://schemas.openxmlformats.org/officeDocument/2006/relationships/notesMaster" Target="/ppt/notesMasters/notesMaster1.xml" Id="R0f97ab12320b40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060ef55f32246e9" /><Relationship Type="http://schemas.openxmlformats.org/officeDocument/2006/relationships/notesMaster" Target="/ppt/notesMasters/notesMaster1.xml" Id="R87c6d3104b54408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6b5767dfdd4bc1" /><Relationship Type="http://schemas.openxmlformats.org/officeDocument/2006/relationships/notesMaster" Target="/ppt/notesMasters/notesMaster1.xml" Id="Rea1a12ffc2be4b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84b1c301e3646e7" /><Relationship Type="http://schemas.openxmlformats.org/officeDocument/2006/relationships/notesMaster" Target="/ppt/notesMasters/notesMaster1.xml" Id="R29d34df3fefe4f3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88f53c3f2244bcb" /><Relationship Type="http://schemas.openxmlformats.org/officeDocument/2006/relationships/notesMaster" Target="/ppt/notesMasters/notesMaster1.xml" Id="Rfe5eb0b2b6764a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dca51248fa44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29eb606a1bb46da" /><Relationship Type="http://schemas.openxmlformats.org/officeDocument/2006/relationships/slideLayout" Target="/ppt/slideLayouts/slideLayout1.xml" Id="Reeb855b3cdf84f9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b855b3cdf84f9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d2cd2ad3914f93" /><Relationship Type="http://schemas.openxmlformats.org/officeDocument/2006/relationships/image" Target="/ppt/media/image.png" Id="Rca9faeec727e4445" /><Relationship Type="http://schemas.openxmlformats.org/officeDocument/2006/relationships/notesSlide" Target="/ppt/notesSlides/notesSlide1.xml" Id="Re66d3b7d194a4ef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dc4e84b2554591" /><Relationship Type="http://schemas.openxmlformats.org/officeDocument/2006/relationships/notesSlide" Target="/ppt/notesSlides/notesSlide2.xml" Id="R462e5dcedccc49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51a7b47d394e3e" /><Relationship Type="http://schemas.openxmlformats.org/officeDocument/2006/relationships/notesSlide" Target="/ppt/notesSlides/notesSlide3.xml" Id="Rd21c60fe67064aa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1ed39f458a492e" /><Relationship Type="http://schemas.openxmlformats.org/officeDocument/2006/relationships/notesSlide" Target="/ppt/notesSlides/notesSlide4.xml" Id="R9f4cb1ef47f144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035f2571f3489e" /><Relationship Type="http://schemas.openxmlformats.org/officeDocument/2006/relationships/notesSlide" Target="/ppt/notesSlides/notesSlide5.xml" Id="R5b1e10805f004d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3ffdcbf3084e82" /><Relationship Type="http://schemas.openxmlformats.org/officeDocument/2006/relationships/notesSlide" Target="/ppt/notesSlides/notesSlide6.xml" Id="R4bdad6367a194be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2535fccec84d1c" /><Relationship Type="http://schemas.openxmlformats.org/officeDocument/2006/relationships/notesSlide" Target="/ppt/notesSlides/notesSlide7.xml" Id="R33805a624bba45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f73fa91ca4bde" /><Relationship Type="http://schemas.openxmlformats.org/officeDocument/2006/relationships/notesSlide" Target="/ppt/notesSlides/notesSlide8.xml" Id="R8f4c020221fd468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9ff613be224caf" /><Relationship Type="http://schemas.openxmlformats.org/officeDocument/2006/relationships/notesSlide" Target="/ppt/notesSlides/notesSlide9.xml" Id="R875eee5447d24b2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91bfbc04c64947" /><Relationship Type="http://schemas.openxmlformats.org/officeDocument/2006/relationships/notesSlide" Target="/ppt/notesSlides/notesSlide10.xml" Id="R4179e0be3ee54e5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2860bc91c4cd6" /><Relationship Type="http://schemas.openxmlformats.org/officeDocument/2006/relationships/notesSlide" Target="/ppt/notesSlides/notesSlide11.xml" Id="Rdfc5f599eb714cd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A4939B-F2FC-442B-A9CC-4EC7F4EA9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9C725B-3EC0-489B-8409-C7EFD6D58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CA3CBE-C1F4-4C3B-806E-8266B915C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Online Presentation Maker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7B9982-6988-4629-92B0-1C0B03EB5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product launch into a clear, polished pitch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D23341-B3A1-4072-AC1C-2720BC4BD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230204-F1DE-46FD-89BB-C1E49EC7D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277454-A514-4BE7-BC6B-10A44CCA3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17D03C-4CCA-4A08-AB96-7C613D34E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faeec727e444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7035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397202-99D4-4C96-A551-FAD1FAF9A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37C0AA-9A84-43BE-B2B5-208AA893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3EE6CA-631E-4AC2-8696-51123B1F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D612F9-F0FB-48D0-BDF9-A78BD8B0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AA6FF3-0295-496E-B50E-865E97BB0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online presentation maker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1D9B50-158E-486D-B04C-6475F152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B3D7FA-0C5D-4559-8B24-3FCD73538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CFB003-2B41-44E8-A7BB-6330EDD74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AABEA8-D9F6-403A-B2E6-4EF4A4CDB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689E90-1CAE-4BA4-9979-778E0420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51919E-B87F-4E41-8D64-5AD8A972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72F79B-767B-4019-A568-0E6843E4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A0A0C3-9AFB-417D-8E31-BE204342A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clean layout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6CC8C2-2114-4FE4-922E-C86448BE0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E9B88A-178F-4BDA-B443-FB2EE78A5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9192C6-832D-4F94-A089-960045EF1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Story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643152-A63C-4579-9FC9-B1619B51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2B0EC0-DEC0-418A-BE89-CF71AA2C2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E6687C-73BB-489B-9C87-0DAA0D980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852756-5E93-4D26-95FC-6E1844DB4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D151BE-F80C-400F-B7B0-6B30398F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slide flow</a:t>
            </a:r>
          </a:p>
        </p:txBody>
      </p:sp>
    </p:spTree>
    <p:extLst>
      <p:ext uri="{BB962C8B-B14F-4D97-AF65-F5344CB8AC3E}">
        <p14:creationId xmlns:p14="http://schemas.microsoft.com/office/powerpoint/2010/main" val="5465908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7E1930-5A65-4D87-80A5-2EAA54A58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0C159D-E23C-45FB-9EF5-33018D68A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3BD62C-5138-4713-AEE8-D55D0261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82F654-D84A-4D75-A68A-AE05123A3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75112C-78DF-49BB-A7E5-BA91553D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From rough notes to a confident launch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066C76-F62C-4286-A2CA-08F60843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FA6BAA-A51D-4D91-AE8D-D0141D2B0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270673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5F90A1-C413-481B-ABF4-89366779B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6FDBC9-A911-45F4-A1F9-2F683FA92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C95921-B0C0-4EE5-BD73-85E031B61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2ADD08-320F-4014-840C-412CCE6ED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CC6920-10F3-42AC-BEF0-F9E13C38C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online presentation maker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850591-6997-4413-BAE8-77E07705D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C752A5-A5D7-45BE-A27E-D132F0C7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287F5D-2307-48FF-BE47-17DCC26D6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550487-FABE-4F1F-A5EA-41F1E4A62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online presentation maker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601164-C975-4802-BF2E-662207E8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E74D77-0EF1-47C6-A870-A54C754D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BFA11C-464D-4566-9FFD-3F150431F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D8AF55-8477-44CE-BD34-9D90EDF5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D80703-CA7E-4ADC-8D2D-CCC7551F8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confident launch st…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6E72F3-488E-45B5-963C-5A70DFFA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D654B9-FEC0-4ECD-959B-52944F7D5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6F790B-38B9-4782-8F49-4ADFC44BE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565668-29BA-48EE-8BEC-CF274D9F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1F09D5-A3F8-4F5A-BE73-0E1F12DF7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Present with confidence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61F50D-816D-4241-97AE-3DB66E5C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065406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C59E27-F9BA-4AFE-B289-04C5380E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3115CB-1C9C-42B5-9A7F-A40F41FE2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CCCA9A-07B2-438A-9517-0274C6700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A63CAA-6643-4BC3-87DE-35E900445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705902-9CCF-476E-85D6-C1A17DA6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B6D785-4211-46C0-A7E3-E19CFF7E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FD6C0D-0530-4C70-9E69-F1D548F3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159065-2CFD-4416-9398-9DC3FB102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84BFF8-AE03-4124-960E-0A385012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8BF200-8CCC-4580-B147-F64C93A03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F6C2A6-FF0E-4AEB-BB94-5E8281DB8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E48C63-E942-4264-9FFB-3CAE8C2C6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EF59B5-865B-457C-B056-6B029E9F6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clean layout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BC0B25-BF32-47F9-B9FD-7F4C97D40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373B32-126F-4EDC-BFDE-4ADAB37A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E4A76E-6D91-4C94-9074-EE5724CB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597E1D-7CEB-45D2-A0AC-E6B17C46C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662873-967E-4073-9DFD-89925A3F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DC7AFC-9B7C-4611-8A21-DADEE33AF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79C202-4755-484C-B8C0-BCAAA9480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E7BD7C-A34D-4F93-A3D3-322D35321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slide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1C8CD1-D3F2-4EBC-ACD3-4EBBF7975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5548A3-E3AF-4FD5-9B3A-6DCCD0D15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F55530-842E-4BF6-AB67-3DD314ADE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A3D358-73BC-436F-BA51-ACB36109C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98550F-5615-4760-B1C0-CA11257E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130466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6CB701-D8EE-4A1A-85DF-6387E4599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30B7B5-812C-437D-8962-D638C622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E60FCD-9253-42A7-88FF-C0ED499F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DB7E1-E090-45CC-8C56-8B58BBBF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D81B74-E422-4B5A-83FD-D69089A15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online presentation maker: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840657-920B-4130-9472-0527AC164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B97AE0-63A7-40AB-A82C-44E3CCF0A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897A39-6547-474E-9CB4-8183990D5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56A9AB-67EA-424D-B058-E82A09CD6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scattered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0EE04B-7F64-4D2A-8E07-1FE33E4B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9E4A13-DB3E-40CF-9DD1-C9E37569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message changes from one section to another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BF7C9D-A637-4BE5-A9B7-A0072BD86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4366F0-A741-45CA-9CFE-5FB7DFD7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Visuals look plain and inconsistent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4F7264-5CB8-4AAA-983F-E71462AEB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DEB4E5-4E92-4AB7-90F2-01547F419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7FD28C-AEAA-401A-8DC7-9CCCAE54A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045479-DA7F-4701-85A0-545605349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D32404-712A-4A3C-93C9-5E2229BA7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DAA337-AEE1-4D46-8BA4-CE145651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4EB1A9-A84C-42C0-AAC3-1196643AF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578862-4849-47EC-BC53-52271E223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looks consistent and ready to share</a:t>
            </a:r>
          </a:p>
        </p:txBody>
      </p:sp>
    </p:spTree>
    <p:extLst>
      <p:ext uri="{BB962C8B-B14F-4D97-AF65-F5344CB8AC3E}">
        <p14:creationId xmlns:p14="http://schemas.microsoft.com/office/powerpoint/2010/main" val="11877618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4442BB-1291-42D5-ABD7-46DD20346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90BF86-5127-4E9D-91F0-381AA434A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A2F6AA-4904-4B17-95F3-846AAD00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F76CA-AFE0-4423-A5A9-7F83F11C6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226985-D209-4B4F-9D25-753D8AE00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9379E0-EDCF-447E-8D1E-67AE99265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11397B-6B1A-4911-A786-9274D03A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71228A-1214-4F5D-B59A-019E0227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F7A34D-3031-4974-B12B-AAF13C5F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4201C6-0CB6-4005-9F90-6CC48FD3E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explain the product and align the team.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69C936-8EE6-421C-A0A1-0749586D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D0E59B-BADB-4807-9C78-88C16DA87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34FD58-B5F2-439B-AB88-61A33C1F2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A84FD8-840A-41A4-A8DA-381295ACE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872CDD-6BD3-4189-8256-E5BA63E09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slides that support a clear, persuasive client conversation.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6CFA05-F24D-45B5-A365-E837C1CA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BACA1A-78F1-4F17-8465-B3D58288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237BD7-A3C8-4C78-94E7-D4CD0EF1E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F4E579-E07B-4C50-8182-701217238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7A855D-4873-4EFA-A9B7-86F063433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structured format for sharing plans with stakeholders.</a:t>
            </a:r>
          </a:p>
        </p:txBody>
      </p:sp>
    </p:spTree>
    <p:extLst>
      <p:ext uri="{BB962C8B-B14F-4D97-AF65-F5344CB8AC3E}">
        <p14:creationId xmlns:p14="http://schemas.microsoft.com/office/powerpoint/2010/main" val="107119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3B5FA50-558A-49F4-AAAD-758E09FF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C5279D-8CCD-4B5B-B11B-39EC161F3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CAA8DD-15E8-48F8-8C29-0E1A39579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61E2FF-F36B-434E-9E1A-CD24358D8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F9064B-47E4-4DA7-982B-250EAFBD1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1F15D6-77C9-473A-A728-9BBA271E1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27E724-2B05-44E2-B26C-681023661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8FA85F-6824-4308-89FA-918613486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D529EE-06F0-4AAD-B172-91413A97F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9A9CA5-16E3-4696-A976-2827CF721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DFF8FA-D604-448B-9537-D9EEA0767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E33A43-862F-4ECE-A0CB-9B578B310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4BD450-E069-40F8-B209-603B8EEB0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CF2CFF-DFD1-42D6-9C71-2424BA97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457701-8A56-4F7A-AFDD-50BB9762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100FDF-F24F-4E94-B510-7315212C0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C22997-7CA2-4626-A850-D840C718E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clean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FF21B0-F016-4C61-A820-BA0AD23C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A2A332-BB06-4D09-9C6A-7E772E4D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B7C11D-0310-455F-966D-D7603D721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D044DB-0B73-4D79-BBE5-094420CF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4B8513-7616-4AB1-A620-CD7F9229C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40D354-C287-40DE-B981-11ED876CB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DADDE2-1724-4EEE-BF81-B0DE545D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3F0C00-A864-4AD4-B612-006693EA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F329B3-0382-4BB2-A902-EACAF98B7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D9E66A6-A153-4E44-933B-257965CB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B01D38-14B5-428C-9BDC-A0D0FB31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5071D96-E872-412D-9FBB-49C10CBE6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slide flow</a:t>
            </a:r>
          </a:p>
        </p:txBody>
      </p:sp>
    </p:spTree>
    <p:extLst>
      <p:ext uri="{BB962C8B-B14F-4D97-AF65-F5344CB8AC3E}">
        <p14:creationId xmlns:p14="http://schemas.microsoft.com/office/powerpoint/2010/main" val="5719277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FF5764-BE8D-49F7-BBAC-C123C1C5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7B5B44-7AEB-4BD1-BF9B-40BCE04F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19C005-3512-4B32-AF7B-384166A90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AA4C39-D2FC-4677-8AF2-7E618AC0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5E1175-DA60-46FB-9AD2-80E479E18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online presentation maker: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86AF86-C43C-4E01-B7C1-E9A3C87F3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B46333-262E-4BE3-933A-67143737B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23A9AF-6A35-4C7C-8496-05B758AFA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rough launch outline into a polished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9E715C-7643-4C2C-9238-8C4BB4F39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750744-ED1A-4400-8A73-B6D6A47D0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709643-63DE-4F16-A45C-7039549EC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1FCEE1-F1E1-4D50-8245-339874957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clean layout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B7981E-B296-46DD-9127-5A49868E6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7C66C8-FEED-46B3-8348-3D474710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459D24-7F79-42E3-B019-D6EC8A61B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54ACFC-E49A-4F79-AF89-D197BB7B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5FC010-C699-4C1E-8802-8FB97C161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330AD3-14D6-41DC-A2B4-E5D1A5039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13796305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CBEF8F-F219-4B25-B2CB-94A490914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967049-B6F6-4B9F-889A-393A8D7C7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E574A7-95D5-49DA-A9D0-4B9D27B47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FCC9C3-7420-4856-92E6-53AC65F7B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7269F6-4C72-422C-844C-FEDF6F8CE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online presentation maker: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E00673-789B-44A6-82A8-D2491D948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44C484-DB45-4F1B-9812-5C3C8A232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E1CB07-5C22-4F63-AFBB-2E4AB1491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D6FA46-699B-4BE9-8D67-08744355B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5B7854-C597-4233-A156-B7D0096E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FB33C5-85E0-40A4-A61D-4645F3F8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E52AE6-AD9E-405C-9195-533B7EC3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FE4846-188F-4DEE-BDA4-3DC0FEDC7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29F5A5-0777-48B7-B1A1-AC480C990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clean layout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5CF99E-0C3F-4A8C-9D56-7919137F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106AE4-CE20-4FDF-B096-D09E1A544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DEAD63-B658-46B7-A82B-CA4CEFEB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288B49-7740-4ACC-A37F-0A9D2DD3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C6BFF8-9489-4AA0-BEF7-9001C46BD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BF7A63-A6B0-47B0-B6DF-F0318B237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A4604C-F612-49E7-B635-81F4AF73C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D36DE8-04D6-4368-91E6-4C09705E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7FBB35-76D8-4D47-8D06-8CAC9C88F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3F68E0-5135-40AA-A906-0AAF74A2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C01215-A299-41B8-9739-4DB599494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369626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96B917-26A4-4F72-A960-E7504CE67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165ABF-D38A-4D29-9E88-A432DEE67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4DC703-23D0-4DD1-94F9-014D769E5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deck that makes your idea easy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171524-7784-4A7E-9F7C-4E8D1BE9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C8FC4E-2B74-4508-B5DA-5A64AE6C7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AF30A3-AA84-458C-8527-A35F1941A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9FD73A-3051-4BB6-941A-1B700AAB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863594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2026-10-01T09:09:29.2580000Z</dcterms:created>
  <dcterms:modified xsi:type="dcterms:W3CDTF">2026-10-01T09:09:29.2580000Z</dcterms:modified>
</coreProperties>
</file>